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5" r:id="rId3"/>
    <p:sldId id="316" r:id="rId4"/>
    <p:sldId id="257" r:id="rId5"/>
    <p:sldId id="259" r:id="rId6"/>
    <p:sldId id="314" r:id="rId7"/>
    <p:sldId id="286" r:id="rId8"/>
    <p:sldId id="285" r:id="rId9"/>
    <p:sldId id="293" r:id="rId10"/>
    <p:sldId id="287" r:id="rId11"/>
    <p:sldId id="258" r:id="rId12"/>
    <p:sldId id="294" r:id="rId13"/>
    <p:sldId id="295" r:id="rId14"/>
    <p:sldId id="261" r:id="rId15"/>
    <p:sldId id="262" r:id="rId16"/>
    <p:sldId id="263" r:id="rId17"/>
    <p:sldId id="264" r:id="rId18"/>
    <p:sldId id="265" r:id="rId19"/>
    <p:sldId id="266" r:id="rId20"/>
    <p:sldId id="296" r:id="rId21"/>
    <p:sldId id="270" r:id="rId22"/>
    <p:sldId id="271" r:id="rId23"/>
    <p:sldId id="306" r:id="rId24"/>
    <p:sldId id="297" r:id="rId25"/>
    <p:sldId id="273" r:id="rId26"/>
    <p:sldId id="298" r:id="rId27"/>
    <p:sldId id="274" r:id="rId28"/>
    <p:sldId id="307" r:id="rId29"/>
    <p:sldId id="299" r:id="rId30"/>
    <p:sldId id="276" r:id="rId31"/>
    <p:sldId id="308" r:id="rId32"/>
    <p:sldId id="280" r:id="rId33"/>
    <p:sldId id="309" r:id="rId34"/>
    <p:sldId id="277" r:id="rId35"/>
    <p:sldId id="278" r:id="rId36"/>
    <p:sldId id="279" r:id="rId37"/>
    <p:sldId id="282" r:id="rId38"/>
    <p:sldId id="291" r:id="rId39"/>
    <p:sldId id="290" r:id="rId40"/>
    <p:sldId id="283" r:id="rId41"/>
    <p:sldId id="300" r:id="rId42"/>
    <p:sldId id="301" r:id="rId43"/>
    <p:sldId id="302" r:id="rId44"/>
    <p:sldId id="303" r:id="rId45"/>
    <p:sldId id="304" r:id="rId46"/>
    <p:sldId id="268" r:id="rId47"/>
    <p:sldId id="284" r:id="rId48"/>
    <p:sldId id="310" r:id="rId49"/>
    <p:sldId id="311" r:id="rId50"/>
    <p:sldId id="312" r:id="rId51"/>
    <p:sldId id="313" r:id="rId52"/>
    <p:sldId id="269" r:id="rId53"/>
    <p:sldId id="2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5A6F1-41F1-C24E-A38E-999A6B01FAFE}" v="66" dt="2024-09-26T07:36:00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 autoAdjust="0"/>
    <p:restoredTop sz="94795"/>
  </p:normalViewPr>
  <p:slideViewPr>
    <p:cSldViewPr snapToGrid="0">
      <p:cViewPr varScale="1">
        <p:scale>
          <a:sx n="103" d="100"/>
          <a:sy n="103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7:26:31.73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1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2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3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4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5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6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7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8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0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1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3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4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15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16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17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18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19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20">17649 4942 7533,'-46'-13'2069,"18"5"-900,5 2-90,22 1-809,1 3 180,13-3 90,18-7-316,-6 5 1,2 0-871,11-9 0,2 0 736,-2 2 0,-1 0-675,4 1 0,1 0 585,2 1 0,0 0 0,-9 2 0,1 0 0,8-3 0,0 0 0</inkml:trace>
  <inkml:trace contextRef="#ctx0" brushRef="#br0" timeOffset="21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22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2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24">23397 4681 7533,'-32'0'3276,"17"0"-6553,-2 29 1485,17-10 1478,4 18 0,3 4 494,1 0-297,1-6 1,2 7 0,0-5-604,-3-12 1,0 0 81,1 9 0,1 4 0,1-7-952,9 1 1626,1 4 1,-3-30 0,-5-6 0</inkml:trace>
  <inkml:trace contextRef="#ctx0" brushRef="#br0" timeOffset="25">23462 4317 7533,'-10'-27'1214,"0"-1"0,-3-9-1484,13 25-449,7 18 63,18 30 1,-3-4-1,-6-4 1,0 0 0</inkml:trace>
  <inkml:trace contextRef="#ctx0" brushRef="#br0" timeOffset="26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27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28">25088 4824 7533,'0'-26'1638,"0"-1"0,0-6 1112,0 16-2390,6 17 629,1 17-809,0 5-360,-4 2 1,-1 2-1,4 22 180,-5-23 0,0 2-675,2 16 0,0-1-813,-3 7 1488,0 0 0,0-1 0,0-10 0,0 11 0</inkml:trace>
  <inkml:trace contextRef="#ctx0" brushRef="#br0" timeOffset="29">25088 4408 7533,'-10'-33'1638,"0"0"0,-3-13-597,7 21-771,6 14 0,0 9-810,6-4 270,-5 6 90,5 0 180,0 17 0,1-1 0,6 16 0</inkml:trace>
  <inkml:trace contextRef="#ctx0" brushRef="#br0" timeOffset="30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31">25491 4877 7533,'-13'-34'1799,"6"8"-1350,1-4 1,6 8 450,6-15-361,-5 15 1,11-3 180,1 12-1440,7-5 270,18 3-2827,-15 2 2083,13 8 338,-4 5 766,-4 0-630,10 0 90,0 5-539,-4 8 1169,11 7 0,-12 1 0,-1-2 0</inkml:trace>
  <inkml:trace contextRef="#ctx0" brushRef="#br0" timeOffset="32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3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34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35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36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37">26454 14927 13775,'13'-20'-281,"-6"7"985,-1 2-441,-6 9-608,0-3 24,0 5 421,0-6-256,0 5 60,0-5-313,0 6 248,5 0 103,3 0 1,4 0 0,1 0 0</inkml:trace>
  <inkml:trace contextRef="#ctx0" brushRef="#br1" timeOffset="38">26974 14811 16547,'-9'-37'-2311,"5"3"893,40 32 1640,-12-3-456,26 5-9,-25 0 0,0 0-2518,25 0 2739,-22 0 0,1 0 1,-3-3-1,-1 0 0,21-4 1</inkml:trace>
  <inkml:trace contextRef="#ctx0" brushRef="#br1" timeOffset="39">27832 14680 13381,'24'-21'579,"1"-1"1,0 2 0,-2 5 477,3 15-3389,2 0 1751,3 0-436,1 12 207,1-3 721,0 10 1,5-7 0,-5 1 0</inkml:trace>
  <inkml:trace contextRef="#ctx0" brushRef="#br1" timeOffset="40">28547 14680 13112,'13'-13'1043,"0"6"-371,1 2-335,16 5-603,-7 0 282,9 0 0,2 0-62,5 0 0,-8 2 1,0 1-1,9 4 1</inkml:trace>
  <inkml:trace contextRef="#ctx0" brushRef="#br1" timeOffset="41">29327 14733 12935,'45'0'-342,"0"0"0,-3 0 0,-4 0 0,1 0 1</inkml:trace>
  <inkml:trace contextRef="#ctx0" brushRef="#br0" timeOffset="42">30381 15045 7533,'4'-8'-360,"-1"3"-270,39 22 360,-11-7-92,-6 4 1,0 2-1,-2-3 1,-1 1-1,1 2 1,1 1-1</inkml:trace>
  <inkml:trace contextRef="#ctx0" brushRef="#br1" timeOffset="43">31318 15682 8478,'-28'27'5,"3"-2"0</inkml:trace>
  <inkml:trace contextRef="#ctx0" brushRef="#br0" timeOffset="44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45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46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47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48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4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50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51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52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53">31721 12184 7533,'-35'-22'1619,"10"5"-1619,25 17 180,8 12 0,16 8-540,4 13-1186,5 0 1456,-1-1-1169,0-1 1259,-5-3 0,5 4 0,-6-6 0</inkml:trace>
  <inkml:trace contextRef="#ctx0" brushRef="#br0" timeOffset="54">31617 11898 7533,'-18'-24'854,"1"0"1,-8-8-495,31 15-360,14 21 0,14-2 0,5 11 0</inkml:trace>
  <inkml:trace contextRef="#ctx0" brushRef="#br0" timeOffset="55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56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57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58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59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60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61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62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63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6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65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67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68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69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70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71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72">22227 12834 7533,'7'-35'629,"-1"5"-449,-6 23 180,6 1-90,-5 6-90,10 6 359,-9 13-359,9 2 0,-9 11 180,3 11-180,1-12-360,-3 2 0,1 0-90,10-1 270,-8-1 0,1-1 0,6-7 0,-1 7 0</inkml:trace>
  <inkml:trace contextRef="#ctx0" brushRef="#br0" timeOffset="73">22278 12327 7533,'-20'-20'719,"8"1"-1618,6 17 269,6 4-269,12 40 899,-4-10 0,1-5 0,1 2 0,3 10 0</inkml:trace>
  <inkml:trace contextRef="#ctx0" brushRef="#br0" timeOffset="74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75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76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77">23709 12756 7533,'-20'-20'0,"1"1"1349,18 12-450,48 1-719,-5 6-1000,-9-1 1,7-1 0,2 1 0,-6-1 659,2 2 1,-1-1 0,8-1 0,5-1-1,-5 2 1,-5 1 0,0 0 0</inkml:trace>
  <inkml:trace contextRef="#ctx0" brushRef="#br0" timeOffset="78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79">20939 13666 7533,'-13'-26'3238,"0"-11"-2878,6 13-450,1 0 270,6 24-810,11 13 630,2 12 0,0 5 0,2-7 0,0 0 0,3 15 0,1-1 0</inkml:trace>
  <inkml:trace contextRef="#ctx0" brushRef="#br0" timeOffset="80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81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82">21836 14265 7533,'-17'-20'944,"0"0"1,-8-1 584,31-3-1439,3 23-45,18-7 0,5-1-135,3 6-146,-3-6 0,3 1-259,6 6 1,-2 2 179,-12-3 0,1 0-585,10 2 1,6 1 0,-5 1-383,-11 2 1,-1 0 1281,11-1 0,-3 3 0,3 14 0,-4 1 0</inkml:trace>
  <inkml:trace contextRef="#ctx0" brushRef="#br0" timeOffset="83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84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85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86">23904 14265 7533,'8'-14'1349,"3"-5"-719,2 11-361,1-4 271,11 24-360,-5 2-45,-6 10 0,-2 2-135,3 6-585,-5 6 1,-3 1 584,-5 0 0,-2-8 0,0 0 0,-7 8 0</inkml:trace>
  <inkml:trace contextRef="#ctx0" brushRef="#br0" timeOffset="87">23904 13783 7533,'-3'-35'1019,"-1"-1"0,8 6 1,4 7-1020,2 17-900,26 18 541,-14 2 269,-2 6-450,3 22 360,-14-11-206,-2-7 0,-1 2 0,0 19 0,-6 1 0</inkml:trace>
  <inkml:trace contextRef="#ctx0" brushRef="#br0" timeOffset="88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89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9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91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92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93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94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95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96">18195 8310 7533,'-15'-42'-270,"4"5"270,28 30 90,11-4-225,-1 9 0,4 2-741,4-5 0,2-1 876,8 5 0,1 0 0,-8-4 0,-1-1 0,1 2 0,-1 0 0</inkml:trace>
  <inkml:trace contextRef="#ctx0" brushRef="#br1" timeOffset="97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9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99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00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01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02">24346 7946 12851,'-14'0'783,"3"5"-977,11 8-829,5 7 87,-3 1 467,6 5 1,1 1 11,-1 6 342,2-6 0,0 2 23,-1 3 0,0-3 0,6 4 1,-5-5-1,-1-1 0</inkml:trace>
  <inkml:trace contextRef="#ctx0" brushRef="#br1" timeOffset="103">24360 7451 17954,'-11'-26'-1639,"0"0"1,-6-7-1639,17 59 2449,-4 7 0,2 2 713,6 13 0,-2-9 0,3 1 0,5-17 1,0 0-1</inkml:trace>
  <inkml:trace contextRef="#ctx0" brushRef="#br1" timeOffset="104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05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0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07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08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09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10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1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12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13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14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15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16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17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1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19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20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21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22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23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24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25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126">28131 9480 8775,'-21'0'270,"3"0"-180,18 0 90,0-6 219,0 5-134,6-5 11,-4 6-326,9 0 230,-4 0-540,0 0 180,5 0 270,-5 0-980,0 6 852,5 1 1,-10 6 0,4 0 0</inkml:trace>
  <inkml:trace contextRef="#ctx0" brushRef="#br1" timeOffset="127">28209 9739 7620,'-35'6'640,"-1"-5"-461,22 5-349,1 0-3,8 1 368,-1 0-454,4 5 168,-4-5 106,12 6-381,1 0 1,12 0-101,-5 0 179,5 0-7,0 0 288,-4-6 0,9 11 0,-4-4 0</inkml:trace>
  <inkml:trace contextRef="#ctx0" brushRef="#br1" timeOffset="128">28235 10025 7620,'-15'20'-125,"-8"-1"406,21-12 83,-10 5 182,12-11-374,0 5-268,0-6-12,0 0-353,6 6 454,7-5 1,1 11 0,5-5 0</inkml:trace>
  <inkml:trace contextRef="#ctx0" brushRef="#br0" timeOffset="129">28248 10324 7533,'-41'6'0,"-2"-5"629,23 5-359,5-6-180,-2 6 180,16-4-90,-4 3-540,5-5 0,11 0 360,-3 0 0,17-5 0,-4-3 0</inkml:trace>
  <inkml:trace contextRef="#ctx0" brushRef="#br0" timeOffset="130">27871 7230 7533,'-20'0'449,"1"0"-269,6 0-180,6 0 180,1 0-90,6 0 270,0 0-270,0-6-90,6 5 0,1-10-270,6 3 180,-6 1 90,11-5-719,-16 5 359,16 0 360,-11-5 0,6 5 0,0-6 0</inkml:trace>
  <inkml:trace contextRef="#ctx0" brushRef="#br1" timeOffset="131">27845 6970 8665,'-30'-17'441,"-1"1"0,6-1 0,5-4-356,13-3 1,7-2-673,11-2 0,4 1 154,-3 3 0,1 0-306,9-4 1,-2 3 731,-11 1 0,8-13 1,-10 11-1</inkml:trace>
  <inkml:trace contextRef="#ctx0" brushRef="#br0" timeOffset="132">27715 6528 7533,'-33'-20'-810,"7"1"810,7 6 450,6 0 180,-6-12-720,10 9 90,-2-14-540,11 10 180,0 0 90,17-11 270,-7 16 0,15-16 0,-12 11 0</inkml:trace>
  <inkml:trace contextRef="#ctx0" brushRef="#br0" timeOffset="133">27559 6112 7533,'-40'-20'0,"8"1"0,13 6 0,6 6 0,0-5 0,0 11 0,6-11 0,1 5 0,6 0 0,0-5 0,0 5 0,6-1 0,1 3 0</inkml:trace>
  <inkml:trace contextRef="#ctx0" brushRef="#br0" timeOffset="134">27338 5891 7533,'-28'-13'179,"1"0"1,-10-2 0,19-8-899,17 20 719,-11-20 0,5 14 0,-6-9 0</inkml:trace>
  <inkml:trace contextRef="#ctx0" brushRef="#br0" timeOffset="135">27142 5735 7533,'-34'-6'0,"4"-1"0,17-1 180,0-3 89,-1 9-89,2-9-270,-1 4 180,0-6 90,5 5-540,2-3 181,6 4 89,0 0-900,6-5 720,2 5 270,-1-1 0,11-3 0,-4 4 0</inkml:trace>
  <inkml:trace contextRef="#ctx0" brushRef="#br0" timeOffset="136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137">27988 10272 18360,'7'-21'1307,"17"-3"745,-9 23-3153,23-5 563,-16 6-270,-4 6-284,-1 13-365,-14 8 1029,15 12-851,-17 0 1003,5-6 0,-12-1 0,-1-6 1</inkml:trace>
  <inkml:trace contextRef="#ctx0" brushRef="#br1" timeOffset="138">28144 10480 14315,'-20'0'540,"1"0"-270,6 0 90,0 6 539,0-4-1134,6 9 826,1 2-713,0 7 343,5 0-228,-5 17 1,12-9-1,1 17 1</inkml:trace>
  <inkml:trace contextRef="#ctx0" brushRef="#br1" timeOffset="139">28001 11000 14315,'-32'7'856,"1"-1"0,0 0 1,8 2-664,16 4 382,1 1-336,6 1-1452,0-2 476,0 1 251,0 6-303,0 13 740,0-3 1,0 9-1,0-13 1</inkml:trace>
  <inkml:trace contextRef="#ctx0" brushRef="#br1" timeOffset="140">27754 11430 14315,'-38'18'406,"-1"-1"1,0 1-1,6-4 1,1-2-1,3 1-320,6 3 0,2-1 506,-17 5-1413,11 0 996,1-7 306,7 10-63,12-13-835,1 15-342,0-7 167,4-3 480,-4 4 0,6 0 1,0 1-1</inkml:trace>
  <inkml:trace contextRef="#ctx0" brushRef="#br1" timeOffset="141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142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143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14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145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146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147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148">25439 11014 8858,'-8'-35'-911,"26"-7"1152,5 26-783,-1 3 0,1 1 0,16 0 1,0-1-1</inkml:trace>
  <inkml:trace contextRef="#ctx0" brushRef="#br1" timeOffset="149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150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151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152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153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7:26:31.736"/>
    </inkml:context>
    <inkml:brush xml:id="br0">
      <inkml:brushProperty name="width" value="0.09071" units="cm"/>
      <inkml:brushProperty name="height" value="0.09071" units="cm"/>
      <inkml:brushProperty name="color" value="#595959"/>
    </inkml:brush>
    <inkml:brush xml:id="br1">
      <inkml:brushProperty name="width" value="0.12095" units="cm"/>
      <inkml:brushProperty name="height" value="0.12095" units="cm"/>
      <inkml:brushProperty name="color" value="#595959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1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2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3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4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5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6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7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8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0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1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3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4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15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16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17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18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19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20">17649 4942 7533,'-46'-13'2069,"18"5"-900,5 2-90,22 1-809,1 3 180,13-3 90,18-7-316,-6 5 1,2 0-871,11-9 0,2 0 736,-2 2 0,-1 0-675,4 1 0,1 0 585,2 1 0,0 0 0,-9 2 0,1 0 0,8-3 0,0 0 0</inkml:trace>
  <inkml:trace contextRef="#ctx0" brushRef="#br0" timeOffset="21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22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2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24">23397 4681 7533,'-32'0'3276,"17"0"-6553,-2 29 1485,17-10 1478,4 18 0,3 4 494,1 0-297,1-6 1,2 7 0,0-5-604,-3-12 1,0 0 81,1 9 0,1 4 0,1-7-952,9 1 1626,1 4 1,-3-30 0,-5-6 0</inkml:trace>
  <inkml:trace contextRef="#ctx0" brushRef="#br0" timeOffset="25">23462 4317 7533,'-10'-27'1214,"0"-1"0,-3-9-1484,13 25-449,7 18 63,18 30 1,-3-4-1,-6-4 1,0 0 0</inkml:trace>
  <inkml:trace contextRef="#ctx0" brushRef="#br0" timeOffset="26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27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28">25088 4824 7533,'0'-26'1638,"0"-1"0,0-6 1112,0 16-2390,6 17 629,1 17-809,0 5-360,-4 2 1,-1 2-1,4 22 180,-5-23 0,0 2-675,2 16 0,0-1-813,-3 7 1488,0 0 0,0-1 0,0-10 0,0 11 0</inkml:trace>
  <inkml:trace contextRef="#ctx0" brushRef="#br0" timeOffset="29">25088 4408 7533,'-10'-33'1638,"0"0"0,-3-13-597,7 21-771,6 14 0,0 9-810,6-4 270,-5 6 90,5 0 180,0 17 0,1-1 0,6 16 0</inkml:trace>
  <inkml:trace contextRef="#ctx0" brushRef="#br0" timeOffset="30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31">25491 4877 7533,'-13'-34'1799,"6"8"-1350,1-4 1,6 8 450,6-15-361,-5 15 1,11-3 180,1 12-1440,7-5 270,18 3-2827,-15 2 2083,13 8 338,-4 5 766,-4 0-630,10 0 90,0 5-539,-4 8 1169,11 7 0,-12 1 0,-1-2 0</inkml:trace>
  <inkml:trace contextRef="#ctx0" brushRef="#br0" timeOffset="32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3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34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35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36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37">26454 14927 13775,'13'-20'-281,"-6"7"985,-1 2-441,-6 9-608,0-3 24,0 5 421,0-6-256,0 5 60,0-5-313,0 6 248,5 0 103,3 0 1,4 0 0,1 0 0</inkml:trace>
  <inkml:trace contextRef="#ctx0" brushRef="#br1" timeOffset="38">26974 14811 16547,'-9'-37'-2311,"5"3"893,40 32 1640,-12-3-456,26 5-9,-25 0 0,0 0-2518,25 0 2739,-22 0 0,1 0 1,-3-3-1,-1 0 0,21-4 1</inkml:trace>
  <inkml:trace contextRef="#ctx0" brushRef="#br1" timeOffset="39">27832 14680 13381,'24'-21'579,"1"-1"1,0 2 0,-2 5 477,3 15-3389,2 0 1751,3 0-436,1 12 207,1-3 721,0 10 1,5-7 0,-5 1 0</inkml:trace>
  <inkml:trace contextRef="#ctx0" brushRef="#br1" timeOffset="40">28547 14680 13112,'13'-13'1043,"0"6"-371,1 2-335,16 5-603,-7 0 282,9 0 0,2 0-62,5 0 0,-8 2 1,0 1-1,9 4 1</inkml:trace>
  <inkml:trace contextRef="#ctx0" brushRef="#br1" timeOffset="41">29327 14733 12935,'45'0'-342,"0"0"0,-3 0 0,-4 0 0,1 0 1</inkml:trace>
  <inkml:trace contextRef="#ctx0" brushRef="#br0" timeOffset="42">30381 15045 7533,'4'-8'-360,"-1"3"-270,39 22 360,-11-7-92,-6 4 1,0 2-1,-2-3 1,-1 1-1,1 2 1,1 1-1</inkml:trace>
  <inkml:trace contextRef="#ctx0" brushRef="#br1" timeOffset="43">31318 15682 8478,'-28'27'5,"3"-2"0</inkml:trace>
  <inkml:trace contextRef="#ctx0" brushRef="#br0" timeOffset="44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45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46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47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48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4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50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51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52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53">31721 12184 7533,'-35'-22'1619,"10"5"-1619,25 17 180,8 12 0,16 8-540,4 13-1186,5 0 1456,-1-1-1169,0-1 1259,-5-3 0,5 4 0,-6-6 0</inkml:trace>
  <inkml:trace contextRef="#ctx0" brushRef="#br0" timeOffset="54">31617 11898 7533,'-18'-24'854,"1"0"1,-8-8-495,31 15-360,14 21 0,14-2 0,5 11 0</inkml:trace>
  <inkml:trace contextRef="#ctx0" brushRef="#br0" timeOffset="55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56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57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58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59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60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61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62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63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6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65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67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68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69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70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71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72">22227 12834 7533,'7'-35'629,"-1"5"-449,-6 23 180,6 1-90,-5 6-90,10 6 359,-9 13-359,9 2 0,-9 11 180,3 11-180,1-12-360,-3 2 0,1 0-90,10-1 270,-8-1 0,1-1 0,6-7 0,-1 7 0</inkml:trace>
  <inkml:trace contextRef="#ctx0" brushRef="#br0" timeOffset="73">22278 12327 7533,'-20'-20'719,"8"1"-1618,6 17 269,6 4-269,12 40 899,-4-10 0,1-5 0,1 2 0,3 10 0</inkml:trace>
  <inkml:trace contextRef="#ctx0" brushRef="#br0" timeOffset="74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75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76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77">23709 12756 7533,'-20'-20'0,"1"1"1349,18 12-450,48 1-719,-5 6-1000,-9-1 1,7-1 0,2 1 0,-6-1 659,2 2 1,-1-1 0,8-1 0,5-1-1,-5 2 1,-5 1 0,0 0 0</inkml:trace>
  <inkml:trace contextRef="#ctx0" brushRef="#br0" timeOffset="78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79">20939 13666 7533,'-13'-26'3238,"0"-11"-2878,6 13-450,1 0 270,6 24-810,11 13 630,2 12 0,0 5 0,2-7 0,0 0 0,3 15 0,1-1 0</inkml:trace>
  <inkml:trace contextRef="#ctx0" brushRef="#br0" timeOffset="80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81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82">21836 14265 7533,'-17'-20'944,"0"0"1,-8-1 584,31-3-1439,3 23-45,18-7 0,5-1-135,3 6-146,-3-6 0,3 1-259,6 6 1,-2 2 179,-12-3 0,1 0-585,10 2 1,6 1 0,-5 1-383,-11 2 1,-1 0 1281,11-1 0,-3 3 0,3 14 0,-4 1 0</inkml:trace>
  <inkml:trace contextRef="#ctx0" brushRef="#br0" timeOffset="83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84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85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86">23904 14265 7533,'8'-14'1349,"3"-5"-719,2 11-361,1-4 271,11 24-360,-5 2-45,-6 10 0,-2 2-135,3 6-585,-5 6 1,-3 1 584,-5 0 0,-2-8 0,0 0 0,-7 8 0</inkml:trace>
  <inkml:trace contextRef="#ctx0" brushRef="#br0" timeOffset="87">23904 13783 7533,'-3'-35'1019,"-1"-1"0,8 6 1,4 7-1020,2 17-900,26 18 541,-14 2 269,-2 6-450,3 22 360,-14-11-206,-2-7 0,-1 2 0,0 19 0,-6 1 0</inkml:trace>
  <inkml:trace contextRef="#ctx0" brushRef="#br0" timeOffset="88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89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9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91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92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93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94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95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96">18195 8310 7533,'-15'-42'-270,"4"5"270,28 30 90,11-4-225,-1 9 0,4 2-741,4-5 0,2-1 876,8 5 0,1 0 0,-8-4 0,-1-1 0,1 2 0,-1 0 0</inkml:trace>
  <inkml:trace contextRef="#ctx0" brushRef="#br1" timeOffset="97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9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99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00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01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02">24346 7946 12851,'-14'0'783,"3"5"-977,11 8-829,5 7 87,-3 1 467,6 5 1,1 1 11,-1 6 342,2-6 0,0 2 23,-1 3 0,0-3 0,6 4 1,-5-5-1,-1-1 0</inkml:trace>
  <inkml:trace contextRef="#ctx0" brushRef="#br1" timeOffset="103">24360 7451 17954,'-11'-26'-1639,"0"0"1,-6-7-1639,17 59 2449,-4 7 0,2 2 713,6 13 0,-2-9 0,3 1 0,5-17 1,0 0-1</inkml:trace>
  <inkml:trace contextRef="#ctx0" brushRef="#br1" timeOffset="104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05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0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07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08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09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10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1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12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13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14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15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16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17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1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19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20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21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22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23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24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25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126">28131 9480 8775,'-21'0'270,"3"0"-180,18 0 90,0-6 219,0 5-134,6-5 11,-4 6-326,9 0 230,-4 0-540,0 0 180,5 0 270,-5 0-980,0 6 852,5 1 1,-10 6 0,4 0 0</inkml:trace>
  <inkml:trace contextRef="#ctx0" brushRef="#br1" timeOffset="127">28209 9739 7620,'-35'6'640,"-1"-5"-461,22 5-349,1 0-3,8 1 368,-1 0-454,4 5 168,-4-5 106,12 6-381,1 0 1,12 0-101,-5 0 179,5 0-7,0 0 288,-4-6 0,9 11 0,-4-4 0</inkml:trace>
  <inkml:trace contextRef="#ctx0" brushRef="#br1" timeOffset="128">28235 10025 7620,'-15'20'-125,"-8"-1"406,21-12 83,-10 5 182,12-11-374,0 5-268,0-6-12,0 0-353,6 6 454,7-5 1,1 11 0,5-5 0</inkml:trace>
  <inkml:trace contextRef="#ctx0" brushRef="#br0" timeOffset="129">28248 10324 7533,'-41'6'0,"-2"-5"629,23 5-359,5-6-180,-2 6 180,16-4-90,-4 3-540,5-5 0,11 0 360,-3 0 0,17-5 0,-4-3 0</inkml:trace>
  <inkml:trace contextRef="#ctx0" brushRef="#br0" timeOffset="130">27871 7230 7533,'-20'0'449,"1"0"-269,6 0-180,6 0 180,1 0-90,6 0 270,0 0-270,0-6-90,6 5 0,1-10-270,6 3 180,-6 1 90,11-5-719,-16 5 359,16 0 360,-11-5 0,6 5 0,0-6 0</inkml:trace>
  <inkml:trace contextRef="#ctx0" brushRef="#br1" timeOffset="131">27845 6970 8665,'-30'-17'441,"-1"1"0,6-1 0,5-4-356,13-3 1,7-2-673,11-2 0,4 1 154,-3 3 0,1 0-306,9-4 1,-2 3 731,-11 1 0,8-13 1,-10 11-1</inkml:trace>
  <inkml:trace contextRef="#ctx0" brushRef="#br0" timeOffset="132">27715 6528 7533,'-33'-20'-810,"7"1"810,7 6 450,6 0 180,-6-12-720,10 9 90,-2-14-540,11 10 180,0 0 90,17-11 270,-7 16 0,15-16 0,-12 11 0</inkml:trace>
  <inkml:trace contextRef="#ctx0" brushRef="#br0" timeOffset="133">27559 6112 7533,'-40'-20'0,"8"1"0,13 6 0,6 6 0,0-5 0,0 11 0,6-11 0,1 5 0,6 0 0,0-5 0,0 5 0,6-1 0,1 3 0</inkml:trace>
  <inkml:trace contextRef="#ctx0" brushRef="#br0" timeOffset="134">27338 5891 7533,'-28'-13'179,"1"0"1,-10-2 0,19-8-899,17 20 719,-11-20 0,5 14 0,-6-9 0</inkml:trace>
  <inkml:trace contextRef="#ctx0" brushRef="#br0" timeOffset="135">27142 5735 7533,'-34'-6'0,"4"-1"0,17-1 180,0-3 89,-1 9-89,2-9-270,-1 4 180,0-6 90,5 5-540,2-3 181,6 4 89,0 0-900,6-5 720,2 5 270,-1-1 0,11-3 0,-4 4 0</inkml:trace>
  <inkml:trace contextRef="#ctx0" brushRef="#br0" timeOffset="136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137">27988 10272 18360,'7'-21'1307,"17"-3"745,-9 23-3153,23-5 563,-16 6-270,-4 6-284,-1 13-365,-14 8 1029,15 12-851,-17 0 1003,5-6 0,-12-1 0,-1-6 1</inkml:trace>
  <inkml:trace contextRef="#ctx0" brushRef="#br1" timeOffset="138">28144 10480 14315,'-20'0'540,"1"0"-270,6 0 90,0 6 539,0-4-1134,6 9 826,1 2-713,0 7 343,5 0-228,-5 17 1,12-9-1,1 17 1</inkml:trace>
  <inkml:trace contextRef="#ctx0" brushRef="#br1" timeOffset="139">28001 11000 14315,'-32'7'856,"1"-1"0,0 0 1,8 2-664,16 4 382,1 1-336,6 1-1452,0-2 476,0 1 251,0 6-303,0 13 740,0-3 1,0 9-1,0-13 1</inkml:trace>
  <inkml:trace contextRef="#ctx0" brushRef="#br1" timeOffset="140">27754 11430 14315,'-38'18'406,"-1"-1"1,0 1-1,6-4 1,1-2-1,3 1-320,6 3 0,2-1 506,-17 5-1413,11 0 996,1-7 306,7 10-63,12-13-835,1 15-342,0-7 167,4-3 480,-4 4 0,6 0 1,0 1-1</inkml:trace>
  <inkml:trace contextRef="#ctx0" brushRef="#br1" timeOffset="141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142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143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14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145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146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147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148">25439 11014 8858,'-8'-35'-911,"26"-7"1152,5 26-783,-1 3 0,1 1 0,16 0 1,0-1-1</inkml:trace>
  <inkml:trace contextRef="#ctx0" brushRef="#br1" timeOffset="149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150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151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152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153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39:03.91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17207 3823 7533,'-28'-39'1889,"9"13"-1709,13 52 89,0 6-269,5 13-3277,-5-9 1164,6 7 2892,-5-11-599,3 1-90,-3-6 0,-1 3 45,2 8 0,0 2-90,-1-7 0,-2 4 22,0 0 1,-1 6-1,-1 1 1,2-6-649,-1 6 0,-1 2 641,2-11 0,-1 6 0,-1 4 0,0 1 0,1-4 0,1-4-90,-1 4 0,0-4 0,1 2-288,-1 4 0,0 3 1,0 1-1,0-2 288,-1 3 0,1-2 0,0 0 183,3 1 1,0 1 0,1 3-154,1-11 0,0 4 0,1 1 0,-1-2 0,1-2 0,0 10 0,0-4 0,0 1 22,2-10 1,0 0-1,0 0 1,0-3 7,2 0 0,0-3 0,0-1-30,1 4 0,1 0 30,0 1 0,0 2 0,1-5 439,8 12-334,-9-16 0,0-5 1956,1-12-1821,-5-7 2633,0-18-2903,0-8 90,0-7-1,0-17-1371,0 4 1192,3 1 0,0-3 45,0 11 0,1-3-775,2-9 1,3-8 0,-1-2 0,0 8 603,0-4 1,1 1-159,-2 6 1,1-5-1,0 0 1,0 7 193,1-4 0,0 4 0,-2-3 0,1 1 45,1 1 0,0-4-9,-2 8 0,-1-7 0,1-2 0,-1 2 1,-1 4 143,-1 3 0,-1 3 0,1-4 36,1-6 0,0-6 0,1-2 0,-2 3 0,-1 10-607,-2 0 1,-2 4 570,1-9 0,0 1 45,0 17 0,0 2 1380,-6-17-1245,-1-4 1402,0 6-1402,-4 0-90,7 14 0,0 0 1375,-8-11-1196,-2-2 2865,7 25-2954,1 7 17,6 6-377,-6 12 450,-1 37-91,0-3-1085,3-14 0,0 5 0,1-2 1040,2 1 1,0-1-135,-2 10 0,0 5-330,1-13 1,1 3 0,0-1 0,0-2 329,0-2 0,1-3 0,-1 4-343,0 1 0,0 5 1,-1 1-1,1-1 1,1-5 342,1-1 0,1-5 0,0 3 0,0 10 0,0 3 0,2-1-382,1-1 0,2 0 1,-1-2 411,-1-8 0,0-2 0,0 0 229,1 7 1,0 0 0,0-1-350,1-2 0,-1-2 0,0-1 222,2 0 1,-1-1-133,-1 11 0,1-1-225,-1-13 0,-1-4 135,-4 5 90,5 5 1019,-6-23-1289,-6-6 1400,5-1-1130,-5-6 0,-5 0 0,-3 0 0</inkml:trace>
  <inkml:trace contextRef="#ctx0" brushRef="#br0" timeOffset="1169">17246 7724 7533,'-8'8'-540,"-4"-3"450,11 1 450,-10-4-180,9 3 0,-9-5 269,9 0 1,-4-5 270,6-3-450,0-5-180,0 6 719,0-4-629,0 9-180,0-3 180,6 5 0,-4 5 359,4 37-359,-6-3-938,-1-7 0,-1 10 0,0 1 0,1-4 698,0-4 0,1-3 0,-1 4-396,-1 5 1,-1 4 0,0 2 0,0 0 387,-1 3 1,1 1-1,-1-1 1,1-2-350,1-8 1,0-3 0,0 1 0,0 2 398,-1 2 0,-1 1 0,0 2 0,0 0 0,1-2 18,2 7 0,1-2 0,0 0 0,0-3-342,-2 4 1,0-3 0,0 2 363,2-6 1,0 0 0,0 1-1,0-2 184,0 9 1,0-1 0,0-4-72,0 3 0,0 1 45,1-10 0,0 5 0,1-1 0,0-6-91,1-5 1,1-1 635,3 20 0,-1-5-635,2-17 2547,-2-10-2457,-6-21 540,0-40-540,0 5-312,1 3 1,2-7 0,-2 0-199,0 5 1,-1 0-1,1-3-119,0-2 0,0-3 1,1-1-1,-1 2 299,1-1 0,0 2 0,0-2-8,-1 1 1,-1-4 0,0 2 0,1 3 37,1 5 0,0 3 0,0-4 12,-2-2 0,0-5 0,0-2 0,0 1 0,0 5 48,0-6 0,-1 5 0,2-4 15,0 1 0,0-2 0,1-2 0,-1-3-261,0 11 0,-1-2 1,-1-2-1,1-1 0,0 1 1,1 2-1,0 2 270,0-1 0,2 2 0,0 1 0,-1 0 0,0-3 81,-1-5 0,-1-3 0,0-1 0,0 0 0,0 4 0,0 5-15,3-4 0,-1 5 0,-1 4 477,-3-1 0,-2 5-507,-3-3 539,-6 25-359,1 27-626,5 6 1,0 5 715,-6 14-281,9-11 1,1 4 99,-1 7 1,0 6 0,0-1-62,3 0 1,1 0 0,0 4-11,-1-6 0,-1 4 0,1 2 0,0-2 0,0-2-255,2-4 1,0-3 0,1 1 0,0 5 274,0-5 1,0 4 0,0 2-1,1 1 1,0 0 0,0-1-1,1-3 14,0 6 0,1-2 0,1-2 1,0 2-1,0 4-75,0-9 1,0 3-1,0 2 1,1 1-1,0 0 1,-1-1 0,1-2-1,-1-3-49,1 9 0,1-2 0,-1-3 0,0 0 0,0-2 117,1 5 0,1-1 0,-1-3 0,-1-3-45,0-6 0,-1-3 0,-2-3 45,-3-2 0,0-3 579,5 2 0,-1-3-534,-3 4 1539,3-4-1539,-5-17-2736,-11-18 2466,8-5 90,-11-10 0,-1-3 90,5-9 0,-7 3 0,-2-3 0,5 8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45:02.8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5124 13783 7533,'-7'-14'-1080,"1"-4"1170,0 17 0,5-10 270,-4 9-90,5-9 0,0 9 179,-6-4-269,4 6 180,-9-6-180,3 5 90,1-5-360,-5 6 180,5 6 0,0-5 0,-5 5-180,5 0 180,-6 1-180,0 6 180,0 0-90,0 0 0,6-5 90,-5 9 0,5-9 90,-12 23-90,11-15-1,-10 14 1,17-10-269,-5 0 268,6-1-178,0 6 178,0-9-178,12 26 89,-4-25 0,11 14 0,0-13 0,-5-3-90,17 3 90,-16-5 0,16-5 0,-16-3 0,15 1 0,-9-4-180,28-2 180,-24-2-45,2-9 0,-1-1 45,-8 8-90,18-31 180,-21 25-180,9-32 270,-15 25-90,3-14 90,-12 7-91,0 8-178,-6-26 178,-1 25-89,-10-5 0,-3 2 0,2 10 0,-14-2 0,-1 1 0,6 3 135,-6 4 0,0 1-225,2-3 315,1 8 0,0 2-225,5 3 135,-2 2 0,1 1-315,9 4 270,-7 1 0,0 1-360,6 0 180,2 7 0,2 1 90,7 1 0,7 18 0,7-17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72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3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5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0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4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ff.fnwi.uva.nl/r.vandenboomgaard/IPCV20162017/LectureNotes/MATH/homogenous.html#sec-homogeneou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courses/15-463/2020_fall/lectures/lecture19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forums/post/59717839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ppi.co.uk/thestudio/landscape-photography/aperture-diagram-indiahikes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yjus.com/physics/derivation-of-lens-formula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3.tiff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canon/en/technology/s_labo/light/003/02.html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expertphotography.com/difference-between-macro-micro-and-close-up-photography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tiff"/><Relationship Id="rId7" Type="http://schemas.openxmlformats.org/officeDocument/2006/relationships/customXml" Target="../ink/ink4.xm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121clicks.com/tutorials/use-reverse-ring-extension-tube-macro-photography" TargetMode="External"/><Relationship Id="rId4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online.org/userassets/aiauploads/file/cvp_the-fundamentals-of-camera-and-image-sensor-technology_jon-chouinard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specinstcameras.com/wp-content/uploads/2021/05/buckets-of-photon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metrics.com/learn/camera-basics/types-of-camera-sens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www.canon-europe.com/pro/infobank/image-sensors-explain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hyperlink" Target="https://s3.amazonaws.com/pbblogassets/uploads/2014/07/Guitar-Strings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hyperlink" Target="https://i.gifer.com/HSR7.gi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hyperlink" Target="https://www.google.com/url?sa=i&amp;url=https%3A%2F%2Fwww.reddit.com%2Fr%2Fgifs%2Fcomments%2F4m0jiy%2Frolling_shutter_effect_explained%2F&amp;psig=AOvVaw2VI7eidFHgNscE0uiewwA0&amp;ust=1695831824883000&amp;source=images&amp;cd=vfe&amp;opi=89978449&amp;ved=0CA8QjRxqGAoTCND8h_7XyIEDFQAAAAAdAAAAABDxA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apixel.com/2014/05/12/diy-tutorial-convert-room-camera-obsc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3: Cameras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01963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What is a vector? e.g. 2D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ABD520-AB17-EF42-87FF-F196EEDB5835}"/>
              </a:ext>
            </a:extLst>
          </p:cNvPr>
          <p:cNvGrpSpPr/>
          <p:nvPr/>
        </p:nvGrpSpPr>
        <p:grpSpPr>
          <a:xfrm>
            <a:off x="3099558" y="2252382"/>
            <a:ext cx="1207988" cy="2259106"/>
            <a:chOff x="4894737" y="1640541"/>
            <a:chExt cx="1207988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E5F8-EF81-C64E-A503-A82BEC973BE5}"/>
              </a:ext>
            </a:extLst>
          </p:cNvPr>
          <p:cNvCxnSpPr/>
          <p:nvPr/>
        </p:nvCxnSpPr>
        <p:spPr>
          <a:xfrm flipV="1">
            <a:off x="6347012" y="1902758"/>
            <a:ext cx="0" cy="323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3971D0-B599-F141-B932-976E89A18093}"/>
              </a:ext>
            </a:extLst>
          </p:cNvPr>
          <p:cNvCxnSpPr>
            <a:cxnSpLocks/>
          </p:cNvCxnSpPr>
          <p:nvPr/>
        </p:nvCxnSpPr>
        <p:spPr>
          <a:xfrm flipV="1">
            <a:off x="6190129" y="5013512"/>
            <a:ext cx="371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030A862-88A8-664B-B961-56F00C8CAE55}"/>
              </a:ext>
            </a:extLst>
          </p:cNvPr>
          <p:cNvSpPr/>
          <p:nvPr/>
        </p:nvSpPr>
        <p:spPr>
          <a:xfrm>
            <a:off x="7698441" y="2232212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0DEB3F-948D-D142-AE1B-FA2FC1450A16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347012" y="2295340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ADC3E-6D8F-1948-AD1E-4E912A985811}"/>
              </a:ext>
            </a:extLst>
          </p:cNvPr>
          <p:cNvCxnSpPr>
            <a:cxnSpLocks/>
          </p:cNvCxnSpPr>
          <p:nvPr/>
        </p:nvCxnSpPr>
        <p:spPr>
          <a:xfrm flipV="1">
            <a:off x="7635688" y="1685751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C62140-6A65-F84A-A164-96EF0B393D30}"/>
              </a:ext>
            </a:extLst>
          </p:cNvPr>
          <p:cNvCxnSpPr>
            <a:cxnSpLocks/>
          </p:cNvCxnSpPr>
          <p:nvPr/>
        </p:nvCxnSpPr>
        <p:spPr>
          <a:xfrm flipV="1">
            <a:off x="7057159" y="2418604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8B0946-D6B1-9E46-8B90-7FD3EB252B59}"/>
              </a:ext>
            </a:extLst>
          </p:cNvPr>
          <p:cNvCxnSpPr>
            <a:cxnSpLocks/>
          </p:cNvCxnSpPr>
          <p:nvPr/>
        </p:nvCxnSpPr>
        <p:spPr>
          <a:xfrm flipV="1">
            <a:off x="7893325" y="2531037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matrix? e.g. 2x2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4888012" y="1640541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2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789889" y="4153677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449375" y="4219694"/>
            <a:ext cx="171275" cy="1408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2277119" y="4165836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511069" y="4657893"/>
            <a:ext cx="681623" cy="13791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047512" y="5053563"/>
            <a:ext cx="952268" cy="711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1768219" y="4769694"/>
            <a:ext cx="1091527" cy="11307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16399295-7A02-FF4D-B6CC-9F8E5C3D1F6B}"/>
              </a:ext>
            </a:extLst>
          </p:cNvPr>
          <p:cNvSpPr/>
          <p:nvPr/>
        </p:nvSpPr>
        <p:spPr>
          <a:xfrm>
            <a:off x="2998625" y="5160936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E8B4E9C-1D03-994B-854A-045B2C279FF6}"/>
              </a:ext>
            </a:extLst>
          </p:cNvPr>
          <p:cNvSpPr/>
          <p:nvPr/>
        </p:nvSpPr>
        <p:spPr>
          <a:xfrm>
            <a:off x="5860289" y="5061870"/>
            <a:ext cx="1557877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C3C6D-C503-A842-B308-A7B80021DB10}"/>
              </a:ext>
            </a:extLst>
          </p:cNvPr>
          <p:cNvSpPr txBox="1"/>
          <p:nvPr/>
        </p:nvSpPr>
        <p:spPr>
          <a:xfrm>
            <a:off x="3302809" y="50613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FD7E0-B921-844C-BC11-5AC2216CFBCA}"/>
              </a:ext>
            </a:extLst>
          </p:cNvPr>
          <p:cNvSpPr txBox="1"/>
          <p:nvPr/>
        </p:nvSpPr>
        <p:spPr>
          <a:xfrm>
            <a:off x="6182028" y="5100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3385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can it achieve?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93B98-9B01-3646-808A-B87E6C9F6D64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7218E2-1872-9146-95B8-1A930B41A741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AB3F3C2-2D67-054F-93FE-480B15964C04}"/>
              </a:ext>
            </a:extLst>
          </p:cNvPr>
          <p:cNvSpPr/>
          <p:nvPr/>
        </p:nvSpPr>
        <p:spPr>
          <a:xfrm>
            <a:off x="3526814" y="252086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8A4B2A-16A9-D64A-9D06-587830B3CFC6}"/>
              </a:ext>
            </a:extLst>
          </p:cNvPr>
          <p:cNvSpPr/>
          <p:nvPr/>
        </p:nvSpPr>
        <p:spPr>
          <a:xfrm>
            <a:off x="3284007" y="387453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034B6D-368F-AC4A-B47D-F4005E6F5EFC}"/>
              </a:ext>
            </a:extLst>
          </p:cNvPr>
          <p:cNvSpPr/>
          <p:nvPr/>
        </p:nvSpPr>
        <p:spPr>
          <a:xfrm>
            <a:off x="4071838" y="347659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35F7C-E6CA-CF49-BBFB-C7533A23B7F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7CAAC-6A7C-6D47-989A-F1584B30E592}"/>
              </a:ext>
            </a:extLst>
          </p:cNvPr>
          <p:cNvGrpSpPr/>
          <p:nvPr/>
        </p:nvGrpSpPr>
        <p:grpSpPr>
          <a:xfrm>
            <a:off x="2346438" y="2557846"/>
            <a:ext cx="336441" cy="528026"/>
            <a:chOff x="2764861" y="2041121"/>
            <a:chExt cx="582386" cy="9704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A25C90-BB93-2345-9FB0-2D330896E73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AC509A-B041-0242-AEAE-2ECE0CD4D7F9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uble Bracket 35">
              <a:extLst>
                <a:ext uri="{FF2B5EF4-FFF2-40B4-BE49-F238E27FC236}">
                  <a16:creationId xmlns:a16="http://schemas.microsoft.com/office/drawing/2014/main" id="{D7205D32-5249-0740-A1CB-346ADDB3F7F7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996877-38E2-DB4F-8ED4-7115104F6575}"/>
              </a:ext>
            </a:extLst>
          </p:cNvPr>
          <p:cNvGrpSpPr/>
          <p:nvPr/>
        </p:nvGrpSpPr>
        <p:grpSpPr>
          <a:xfrm>
            <a:off x="2851099" y="3629690"/>
            <a:ext cx="336441" cy="528026"/>
            <a:chOff x="2764861" y="2041121"/>
            <a:chExt cx="582386" cy="9704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02A8118-A88D-B04E-A704-6DC5FD970C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AC386F-0B1C-7540-8BFB-B893CC14E46A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EAEF6E05-42BA-9B4B-96F2-58BBEFF7380D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E668B0-1227-8B4A-BAC8-42186C5EDC13}"/>
              </a:ext>
            </a:extLst>
          </p:cNvPr>
          <p:cNvGrpSpPr/>
          <p:nvPr/>
        </p:nvGrpSpPr>
        <p:grpSpPr>
          <a:xfrm>
            <a:off x="4246213" y="3484296"/>
            <a:ext cx="336441" cy="528026"/>
            <a:chOff x="2764861" y="2041121"/>
            <a:chExt cx="582386" cy="97045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E8A26C-0E09-804C-8EB4-7E375EC3E448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8D69C2-672E-FD44-8889-8E022BBEBA6F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9456CA5D-9677-4943-95CC-FF822D297A5A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FE16C-53DE-9B4A-B960-27CA8C63DFB7}"/>
              </a:ext>
            </a:extLst>
          </p:cNvPr>
          <p:cNvGrpSpPr/>
          <p:nvPr/>
        </p:nvGrpSpPr>
        <p:grpSpPr>
          <a:xfrm>
            <a:off x="3697866" y="2167734"/>
            <a:ext cx="336441" cy="528026"/>
            <a:chOff x="2764861" y="2041121"/>
            <a:chExt cx="582386" cy="97045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1317AA-67E4-3A4C-8774-50DCD26554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68A4ED-EC53-E547-91E0-66742F5338E3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uble Bracket 49">
              <a:extLst>
                <a:ext uri="{FF2B5EF4-FFF2-40B4-BE49-F238E27FC236}">
                  <a16:creationId xmlns:a16="http://schemas.microsoft.com/office/drawing/2014/main" id="{1C95A8EA-30E0-E04F-99B6-1F4525A6D2E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B403B8-783C-BE40-8FF6-E4A870420F4B}"/>
              </a:ext>
            </a:extLst>
          </p:cNvPr>
          <p:cNvCxnSpPr>
            <a:cxnSpLocks/>
          </p:cNvCxnSpPr>
          <p:nvPr/>
        </p:nvCxnSpPr>
        <p:spPr>
          <a:xfrm flipV="1">
            <a:off x="7094604" y="1809824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9B21E7-475D-F24F-BA1B-8A57743EC54E}"/>
              </a:ext>
            </a:extLst>
          </p:cNvPr>
          <p:cNvCxnSpPr>
            <a:cxnSpLocks/>
          </p:cNvCxnSpPr>
          <p:nvPr/>
        </p:nvCxnSpPr>
        <p:spPr>
          <a:xfrm>
            <a:off x="7011621" y="4541733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A662D3A-98AB-9443-AA2D-9390A3C25EFE}"/>
              </a:ext>
            </a:extLst>
          </p:cNvPr>
          <p:cNvSpPr/>
          <p:nvPr/>
        </p:nvSpPr>
        <p:spPr>
          <a:xfrm>
            <a:off x="9499881" y="255834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22E712-EDDB-1048-8960-DCB59C5F133C}"/>
              </a:ext>
            </a:extLst>
          </p:cNvPr>
          <p:cNvSpPr/>
          <p:nvPr/>
        </p:nvSpPr>
        <p:spPr>
          <a:xfrm>
            <a:off x="8314909" y="3447316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073555-563D-6F42-A15D-A037A7C82FFE}"/>
              </a:ext>
            </a:extLst>
          </p:cNvPr>
          <p:cNvSpPr/>
          <p:nvPr/>
        </p:nvSpPr>
        <p:spPr>
          <a:xfrm>
            <a:off x="9296375" y="3865544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48A526-91E7-BC4B-BC99-E97BBE8A25BB}"/>
              </a:ext>
            </a:extLst>
          </p:cNvPr>
          <p:cNvSpPr/>
          <p:nvPr/>
        </p:nvSpPr>
        <p:spPr>
          <a:xfrm>
            <a:off x="8505922" y="226389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E7440D-443A-9D43-92AF-D848EB09BDD1}"/>
              </a:ext>
            </a:extLst>
          </p:cNvPr>
          <p:cNvGrpSpPr/>
          <p:nvPr/>
        </p:nvGrpSpPr>
        <p:grpSpPr>
          <a:xfrm>
            <a:off x="8010022" y="1788241"/>
            <a:ext cx="336441" cy="528026"/>
            <a:chOff x="2764861" y="2041121"/>
            <a:chExt cx="582386" cy="9704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1B6D77-8CAF-4B48-A0C5-EDF5D2D49972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D9424-937F-914C-9DF4-0FC3D8193924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753E2B61-83B4-B748-A449-8BC76EB27506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0BAFF9-57A7-AD4C-ACA7-817D2B504F73}"/>
              </a:ext>
            </a:extLst>
          </p:cNvPr>
          <p:cNvGrpSpPr/>
          <p:nvPr/>
        </p:nvGrpSpPr>
        <p:grpSpPr>
          <a:xfrm>
            <a:off x="7769203" y="3107507"/>
            <a:ext cx="336441" cy="528026"/>
            <a:chOff x="2764861" y="2041121"/>
            <a:chExt cx="582386" cy="9704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D4FD64-EEB1-4A46-BBF4-CC5D4C682CA7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3127D-8B50-C84E-910B-49EF67ADA73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ouble Bracket 65">
              <a:extLst>
                <a:ext uri="{FF2B5EF4-FFF2-40B4-BE49-F238E27FC236}">
                  <a16:creationId xmlns:a16="http://schemas.microsoft.com/office/drawing/2014/main" id="{1FCE8BDB-AA8E-4E40-80FD-5872707E4513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AEC406-0DE8-F748-BF8C-2B2760E8AF15}"/>
              </a:ext>
            </a:extLst>
          </p:cNvPr>
          <p:cNvGrpSpPr/>
          <p:nvPr/>
        </p:nvGrpSpPr>
        <p:grpSpPr>
          <a:xfrm>
            <a:off x="10305978" y="3735593"/>
            <a:ext cx="336441" cy="528026"/>
            <a:chOff x="2764861" y="2041121"/>
            <a:chExt cx="582386" cy="97045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1DC520-B306-7642-A154-9D95A570AC56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693D56-E299-E64F-95FE-B4F5168F45C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ouble Bracket 69">
              <a:extLst>
                <a:ext uri="{FF2B5EF4-FFF2-40B4-BE49-F238E27FC236}">
                  <a16:creationId xmlns:a16="http://schemas.microsoft.com/office/drawing/2014/main" id="{DA70BAF2-C97B-2740-88FA-3E840AEC563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33B51C-4815-5849-A063-6535C7314226}"/>
              </a:ext>
            </a:extLst>
          </p:cNvPr>
          <p:cNvGrpSpPr/>
          <p:nvPr/>
        </p:nvGrpSpPr>
        <p:grpSpPr>
          <a:xfrm>
            <a:off x="10016959" y="1862699"/>
            <a:ext cx="336441" cy="528026"/>
            <a:chOff x="2764861" y="2041121"/>
            <a:chExt cx="582386" cy="9704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ED79A5-844C-C64B-9E77-FDA34CB9A28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9E379DF-0D05-CF49-B547-3318B53CA47B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ouble Bracket 73">
              <a:extLst>
                <a:ext uri="{FF2B5EF4-FFF2-40B4-BE49-F238E27FC236}">
                  <a16:creationId xmlns:a16="http://schemas.microsoft.com/office/drawing/2014/main" id="{8174DEEA-842C-A04D-B087-E9C84B6F9F0E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33ED9E-D0E7-7841-A26A-A3B4DC3292D5}"/>
              </a:ext>
            </a:extLst>
          </p:cNvPr>
          <p:cNvGrpSpPr/>
          <p:nvPr/>
        </p:nvGrpSpPr>
        <p:grpSpPr>
          <a:xfrm>
            <a:off x="7299278" y="1775038"/>
            <a:ext cx="607084" cy="576973"/>
            <a:chOff x="4817530" y="1639707"/>
            <a:chExt cx="607084" cy="576973"/>
          </a:xfrm>
        </p:grpSpPr>
        <p:sp>
          <p:nvSpPr>
            <p:cNvPr id="75" name="Round Single Corner of Rectangle 74">
              <a:extLst>
                <a:ext uri="{FF2B5EF4-FFF2-40B4-BE49-F238E27FC236}">
                  <a16:creationId xmlns:a16="http://schemas.microsoft.com/office/drawing/2014/main" id="{810781E6-C634-0A4D-BCFA-C538B45913A9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ingle Corner of Rectangle 75">
              <a:extLst>
                <a:ext uri="{FF2B5EF4-FFF2-40B4-BE49-F238E27FC236}">
                  <a16:creationId xmlns:a16="http://schemas.microsoft.com/office/drawing/2014/main" id="{808E2B7A-A562-D242-98CF-3975055380FA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 Single Corner of Rectangle 76">
              <a:extLst>
                <a:ext uri="{FF2B5EF4-FFF2-40B4-BE49-F238E27FC236}">
                  <a16:creationId xmlns:a16="http://schemas.microsoft.com/office/drawing/2014/main" id="{E2D28B8D-7C06-CC4A-BB03-3BC2D881E3CE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ingle Corner of Rectangle 77">
              <a:extLst>
                <a:ext uri="{FF2B5EF4-FFF2-40B4-BE49-F238E27FC236}">
                  <a16:creationId xmlns:a16="http://schemas.microsoft.com/office/drawing/2014/main" id="{BD3DA2AD-9384-F24B-8602-9DF35B39F837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9FCAB089-273C-EF49-BE59-997859E3C361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375734-0117-3441-A9C9-6E69438D4A2C}"/>
              </a:ext>
            </a:extLst>
          </p:cNvPr>
          <p:cNvGrpSpPr/>
          <p:nvPr/>
        </p:nvGrpSpPr>
        <p:grpSpPr>
          <a:xfrm>
            <a:off x="9336716" y="1827929"/>
            <a:ext cx="607084" cy="576973"/>
            <a:chOff x="4817530" y="1639707"/>
            <a:chExt cx="607084" cy="576973"/>
          </a:xfrm>
        </p:grpSpPr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214AE93D-DE0C-D748-A6DE-6F33D2C888CA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193ADA7D-8A74-4C4F-9BA2-01EEE538DC7D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08884E42-0E2D-2943-94F1-D35F3723405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42C72565-F1D7-364A-9CEE-D747D4155F8A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ouble Bracket 88">
              <a:extLst>
                <a:ext uri="{FF2B5EF4-FFF2-40B4-BE49-F238E27FC236}">
                  <a16:creationId xmlns:a16="http://schemas.microsoft.com/office/drawing/2014/main" id="{72EB38CD-CC6B-1C44-AB97-7D617311ACA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18F36D7-BF37-3F40-B5C5-B2BFE1D117AE}"/>
              </a:ext>
            </a:extLst>
          </p:cNvPr>
          <p:cNvGrpSpPr/>
          <p:nvPr/>
        </p:nvGrpSpPr>
        <p:grpSpPr>
          <a:xfrm>
            <a:off x="7057487" y="3107507"/>
            <a:ext cx="607084" cy="576973"/>
            <a:chOff x="4817530" y="1639707"/>
            <a:chExt cx="607084" cy="576973"/>
          </a:xfrm>
        </p:grpSpPr>
        <p:sp>
          <p:nvSpPr>
            <p:cNvPr id="95" name="Round Single Corner of Rectangle 94">
              <a:extLst>
                <a:ext uri="{FF2B5EF4-FFF2-40B4-BE49-F238E27FC236}">
                  <a16:creationId xmlns:a16="http://schemas.microsoft.com/office/drawing/2014/main" id="{611B518B-94AD-7442-9AAF-3F7C371A7E31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 Single Corner of Rectangle 95">
              <a:extLst>
                <a:ext uri="{FF2B5EF4-FFF2-40B4-BE49-F238E27FC236}">
                  <a16:creationId xmlns:a16="http://schemas.microsoft.com/office/drawing/2014/main" id="{DE7C56C0-7123-7B41-A3D4-F2C584912283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 Single Corner of Rectangle 96">
              <a:extLst>
                <a:ext uri="{FF2B5EF4-FFF2-40B4-BE49-F238E27FC236}">
                  <a16:creationId xmlns:a16="http://schemas.microsoft.com/office/drawing/2014/main" id="{CC7F3A0C-6EC1-2540-8CAD-135894DE3D28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ingle Corner of Rectangle 97">
              <a:extLst>
                <a:ext uri="{FF2B5EF4-FFF2-40B4-BE49-F238E27FC236}">
                  <a16:creationId xmlns:a16="http://schemas.microsoft.com/office/drawing/2014/main" id="{05FCB01C-F784-5B41-9013-711B25278DEC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ouble Bracket 98">
              <a:extLst>
                <a:ext uri="{FF2B5EF4-FFF2-40B4-BE49-F238E27FC236}">
                  <a16:creationId xmlns:a16="http://schemas.microsoft.com/office/drawing/2014/main" id="{0A988F8C-DBF9-D946-8C68-2BDCB0902990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F19528-C9EF-C148-AD4F-B274460B2E0C}"/>
              </a:ext>
            </a:extLst>
          </p:cNvPr>
          <p:cNvGrpSpPr/>
          <p:nvPr/>
        </p:nvGrpSpPr>
        <p:grpSpPr>
          <a:xfrm>
            <a:off x="9601937" y="3718067"/>
            <a:ext cx="607084" cy="576973"/>
            <a:chOff x="4817530" y="1639707"/>
            <a:chExt cx="607084" cy="576973"/>
          </a:xfrm>
        </p:grpSpPr>
        <p:sp>
          <p:nvSpPr>
            <p:cNvPr id="101" name="Round Single Corner of Rectangle 100">
              <a:extLst>
                <a:ext uri="{FF2B5EF4-FFF2-40B4-BE49-F238E27FC236}">
                  <a16:creationId xmlns:a16="http://schemas.microsoft.com/office/drawing/2014/main" id="{27620D8D-4071-D84A-BBF8-23AFD162A205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 Single Corner of Rectangle 101">
              <a:extLst>
                <a:ext uri="{FF2B5EF4-FFF2-40B4-BE49-F238E27FC236}">
                  <a16:creationId xmlns:a16="http://schemas.microsoft.com/office/drawing/2014/main" id="{22A07C32-771D-FC49-A065-4FC2E2185884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 Single Corner of Rectangle 102">
              <a:extLst>
                <a:ext uri="{FF2B5EF4-FFF2-40B4-BE49-F238E27FC236}">
                  <a16:creationId xmlns:a16="http://schemas.microsoft.com/office/drawing/2014/main" id="{772F9019-29A9-D54C-AC06-CDA854BEB656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 Single Corner of Rectangle 103">
              <a:extLst>
                <a:ext uri="{FF2B5EF4-FFF2-40B4-BE49-F238E27FC236}">
                  <a16:creationId xmlns:a16="http://schemas.microsoft.com/office/drawing/2014/main" id="{0A3910EB-E757-B74D-9333-101052C80939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uble Bracket 104">
              <a:extLst>
                <a:ext uri="{FF2B5EF4-FFF2-40B4-BE49-F238E27FC236}">
                  <a16:creationId xmlns:a16="http://schemas.microsoft.com/office/drawing/2014/main" id="{37D896F7-CB75-554F-A313-A5996A9E90C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Pentagon 105">
            <a:extLst>
              <a:ext uri="{FF2B5EF4-FFF2-40B4-BE49-F238E27FC236}">
                <a16:creationId xmlns:a16="http://schemas.microsoft.com/office/drawing/2014/main" id="{EBBC2F8E-0F68-AE47-91F9-071E49F27CD9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16D542-448E-1042-8D5A-B0931B9A169A}"/>
              </a:ext>
            </a:extLst>
          </p:cNvPr>
          <p:cNvSpPr txBox="1"/>
          <p:nvPr/>
        </p:nvSpPr>
        <p:spPr>
          <a:xfrm>
            <a:off x="8583710" y="2726974"/>
            <a:ext cx="23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say about the new shape?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FAE82DD-27F0-6040-9FA2-819A04C4AFB0}"/>
              </a:ext>
            </a:extLst>
          </p:cNvPr>
          <p:cNvCxnSpPr>
            <a:stCxn id="31" idx="6"/>
            <a:endCxn id="28" idx="3"/>
          </p:cNvCxnSpPr>
          <p:nvPr/>
        </p:nvCxnSpPr>
        <p:spPr>
          <a:xfrm flipV="1">
            <a:off x="2851099" y="2583995"/>
            <a:ext cx="687531" cy="36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685BD94-AC31-4148-88A4-64DB26ACDFC0}"/>
              </a:ext>
            </a:extLst>
          </p:cNvPr>
          <p:cNvCxnSpPr>
            <a:cxnSpLocks/>
            <a:stCxn id="30" idx="1"/>
            <a:endCxn id="28" idx="5"/>
          </p:cNvCxnSpPr>
          <p:nvPr/>
        </p:nvCxnSpPr>
        <p:spPr>
          <a:xfrm flipH="1" flipV="1">
            <a:off x="3595681" y="2583995"/>
            <a:ext cx="487973" cy="90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0F620A-3BB2-5B41-BDA6-1024C22BD8AC}"/>
              </a:ext>
            </a:extLst>
          </p:cNvPr>
          <p:cNvCxnSpPr>
            <a:cxnSpLocks/>
            <a:stCxn id="30" idx="3"/>
            <a:endCxn id="29" idx="6"/>
          </p:cNvCxnSpPr>
          <p:nvPr/>
        </p:nvCxnSpPr>
        <p:spPr>
          <a:xfrm flipH="1">
            <a:off x="3364690" y="3539723"/>
            <a:ext cx="718964" cy="3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3A35F4C-8AF3-FD49-AD1C-75EB2728DB24}"/>
              </a:ext>
            </a:extLst>
          </p:cNvPr>
          <p:cNvCxnSpPr>
            <a:cxnSpLocks/>
            <a:stCxn id="29" idx="1"/>
            <a:endCxn id="31" idx="4"/>
          </p:cNvCxnSpPr>
          <p:nvPr/>
        </p:nvCxnSpPr>
        <p:spPr>
          <a:xfrm flipH="1" flipV="1">
            <a:off x="2810758" y="2986006"/>
            <a:ext cx="485065" cy="89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06751E-3B11-7F4E-8595-0F4A1CB3B4D9}"/>
              </a:ext>
            </a:extLst>
          </p:cNvPr>
          <p:cNvCxnSpPr>
            <a:cxnSpLocks/>
            <a:stCxn id="56" idx="7"/>
            <a:endCxn id="58" idx="4"/>
          </p:cNvCxnSpPr>
          <p:nvPr/>
        </p:nvCxnSpPr>
        <p:spPr>
          <a:xfrm flipV="1">
            <a:off x="8383776" y="2337850"/>
            <a:ext cx="162488" cy="112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F972439-5C67-2648-90A4-74D83BDD1626}"/>
              </a:ext>
            </a:extLst>
          </p:cNvPr>
          <p:cNvCxnSpPr>
            <a:cxnSpLocks/>
            <a:stCxn id="55" idx="2"/>
            <a:endCxn id="58" idx="5"/>
          </p:cNvCxnSpPr>
          <p:nvPr/>
        </p:nvCxnSpPr>
        <p:spPr>
          <a:xfrm flipH="1" flipV="1">
            <a:off x="8574789" y="2327019"/>
            <a:ext cx="925092" cy="26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9B7AF79-F72D-CD40-AC25-374C64E09E4D}"/>
              </a:ext>
            </a:extLst>
          </p:cNvPr>
          <p:cNvCxnSpPr>
            <a:cxnSpLocks/>
            <a:stCxn id="55" idx="4"/>
            <a:endCxn id="57" idx="7"/>
          </p:cNvCxnSpPr>
          <p:nvPr/>
        </p:nvCxnSpPr>
        <p:spPr>
          <a:xfrm flipH="1">
            <a:off x="9365242" y="2632304"/>
            <a:ext cx="174981" cy="124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313F811-991C-2C4E-A98F-72F2057DFB16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8383776" y="3510444"/>
            <a:ext cx="924415" cy="36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 achieves translation?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A3985-6561-F14E-8757-74539559B015}"/>
              </a:ext>
            </a:extLst>
          </p:cNvPr>
          <p:cNvGrpSpPr/>
          <p:nvPr/>
        </p:nvGrpSpPr>
        <p:grpSpPr>
          <a:xfrm>
            <a:off x="8146527" y="4898100"/>
            <a:ext cx="1181883" cy="1526331"/>
            <a:chOff x="4894737" y="1640541"/>
            <a:chExt cx="1749292" cy="2259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5D6F5-D8DA-5948-A3BD-A78F9BAC509A}"/>
                </a:ext>
              </a:extLst>
            </p:cNvPr>
            <p:cNvSpPr txBox="1"/>
            <p:nvPr/>
          </p:nvSpPr>
          <p:spPr>
            <a:xfrm>
              <a:off x="5187251" y="1840569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50210-CB77-9543-855D-12F8DB4EB74E}"/>
                </a:ext>
              </a:extLst>
            </p:cNvPr>
            <p:cNvSpPr txBox="1"/>
            <p:nvPr/>
          </p:nvSpPr>
          <p:spPr>
            <a:xfrm>
              <a:off x="5225900" y="296955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5556AC3E-87C2-C54E-9AA8-A3779A1D53DA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F9F5C8-A5F8-9841-B669-C1DA9FAE327A}"/>
                </a:ext>
              </a:extLst>
            </p:cNvPr>
            <p:cNvSpPr txBox="1"/>
            <p:nvPr/>
          </p:nvSpPr>
          <p:spPr>
            <a:xfrm>
              <a:off x="6185708" y="2344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8CEBB-667B-5E44-BC41-426950F047D9}"/>
              </a:ext>
            </a:extLst>
          </p:cNvPr>
          <p:cNvGrpSpPr/>
          <p:nvPr/>
        </p:nvGrpSpPr>
        <p:grpSpPr>
          <a:xfrm>
            <a:off x="9628582" y="4898100"/>
            <a:ext cx="1298491" cy="1561648"/>
            <a:chOff x="4894737" y="1640541"/>
            <a:chExt cx="1207988" cy="2259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B8D4D-1216-D347-B5F4-13AF11645BA9}"/>
                </a:ext>
              </a:extLst>
            </p:cNvPr>
            <p:cNvSpPr txBox="1"/>
            <p:nvPr/>
          </p:nvSpPr>
          <p:spPr>
            <a:xfrm>
              <a:off x="5234998" y="1861140"/>
              <a:ext cx="537107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  <a:r>
                <a:rPr lang="en-US" sz="3600" baseline="-25000" dirty="0"/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4EB0-37A3-1C46-8889-FE2E588E966F}"/>
                </a:ext>
              </a:extLst>
            </p:cNvPr>
            <p:cNvSpPr txBox="1"/>
            <p:nvPr/>
          </p:nvSpPr>
          <p:spPr>
            <a:xfrm>
              <a:off x="5287381" y="2964652"/>
              <a:ext cx="537108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0</a:t>
              </a:r>
              <a:endParaRPr lang="en-US" sz="3600" baseline="-25000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BF244A4E-F9E5-F34C-B554-C5469C5E9977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09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BC15B7-1C89-D646-A465-4B56C908BAEC}"/>
              </a:ext>
            </a:extLst>
          </p:cNvPr>
          <p:cNvSpPr txBox="1"/>
          <p:nvPr/>
        </p:nvSpPr>
        <p:spPr>
          <a:xfrm>
            <a:off x="4332699" y="3889575"/>
            <a:ext cx="32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Ans: Not with a 2x2 matrix</a:t>
            </a:r>
          </a:p>
        </p:txBody>
      </p:sp>
    </p:spTree>
    <p:extLst>
      <p:ext uri="{BB962C8B-B14F-4D97-AF65-F5344CB8AC3E}">
        <p14:creationId xmlns:p14="http://schemas.microsoft.com/office/powerpoint/2010/main" val="19588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add a dimension?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9B7D-85E1-4743-9EE8-4AD55A312026}"/>
              </a:ext>
            </a:extLst>
          </p:cNvPr>
          <p:cNvSpPr txBox="1"/>
          <p:nvPr/>
        </p:nvSpPr>
        <p:spPr>
          <a:xfrm>
            <a:off x="4347229" y="1920021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8B242-8AC2-D842-924D-C2D1AA5854A7}"/>
              </a:ext>
            </a:extLst>
          </p:cNvPr>
          <p:cNvSpPr txBox="1"/>
          <p:nvPr/>
        </p:nvSpPr>
        <p:spPr>
          <a:xfrm>
            <a:off x="4347229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62ADC-5C24-DA4C-A078-A2B755D14060}"/>
              </a:ext>
            </a:extLst>
          </p:cNvPr>
          <p:cNvSpPr txBox="1"/>
          <p:nvPr/>
        </p:nvSpPr>
        <p:spPr>
          <a:xfrm>
            <a:off x="5510400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B2BB3-0E00-094B-8037-FCE204454C8C}"/>
              </a:ext>
            </a:extLst>
          </p:cNvPr>
          <p:cNvSpPr txBox="1"/>
          <p:nvPr/>
        </p:nvSpPr>
        <p:spPr>
          <a:xfrm>
            <a:off x="5516675" y="192537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77E38D54-C6FC-DF48-A17D-FC21B73DA5F6}"/>
              </a:ext>
            </a:extLst>
          </p:cNvPr>
          <p:cNvSpPr/>
          <p:nvPr/>
        </p:nvSpPr>
        <p:spPr>
          <a:xfrm>
            <a:off x="4019750" y="1698144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D89D8-2F85-3344-BDC3-0ECDF38AF0A5}"/>
              </a:ext>
            </a:extLst>
          </p:cNvPr>
          <p:cNvSpPr txBox="1"/>
          <p:nvPr/>
        </p:nvSpPr>
        <p:spPr>
          <a:xfrm>
            <a:off x="8592061" y="192002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5B8E1-26FB-7D47-9A35-36776DB79BE4}"/>
              </a:ext>
            </a:extLst>
          </p:cNvPr>
          <p:cNvSpPr txBox="1"/>
          <p:nvPr/>
        </p:nvSpPr>
        <p:spPr>
          <a:xfrm>
            <a:off x="8605331" y="3027162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72125283-309C-F449-AA47-679A40B8C3AB}"/>
              </a:ext>
            </a:extLst>
          </p:cNvPr>
          <p:cNvSpPr/>
          <p:nvPr/>
        </p:nvSpPr>
        <p:spPr>
          <a:xfrm>
            <a:off x="8247337" y="1698144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BE46DA-EB95-5C4A-A4E8-CA546D4AC11F}"/>
              </a:ext>
            </a:extLst>
          </p:cNvPr>
          <p:cNvCxnSpPr>
            <a:cxnSpLocks/>
          </p:cNvCxnSpPr>
          <p:nvPr/>
        </p:nvCxnSpPr>
        <p:spPr>
          <a:xfrm flipV="1">
            <a:off x="8687719" y="5305849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BFF71-15B5-0F49-9309-7FBFC5B5B559}"/>
              </a:ext>
            </a:extLst>
          </p:cNvPr>
          <p:cNvSpPr/>
          <p:nvPr/>
        </p:nvSpPr>
        <p:spPr>
          <a:xfrm>
            <a:off x="5679005" y="5318008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BC61C-D54E-EC4C-8DC9-6F1512C430DC}"/>
              </a:ext>
            </a:extLst>
          </p:cNvPr>
          <p:cNvSpPr txBox="1"/>
          <p:nvPr/>
        </p:nvSpPr>
        <p:spPr>
          <a:xfrm>
            <a:off x="6630540" y="301192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F169D-70B5-E646-BB41-F74B182663DF}"/>
              </a:ext>
            </a:extLst>
          </p:cNvPr>
          <p:cNvSpPr txBox="1"/>
          <p:nvPr/>
        </p:nvSpPr>
        <p:spPr>
          <a:xfrm>
            <a:off x="6636815" y="191013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FFC37-BA9A-CE4F-BBC4-74BD28FC9933}"/>
              </a:ext>
            </a:extLst>
          </p:cNvPr>
          <p:cNvSpPr txBox="1"/>
          <p:nvPr/>
        </p:nvSpPr>
        <p:spPr>
          <a:xfrm>
            <a:off x="4347229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073CF-C8E2-2E4D-9225-C354498BF54E}"/>
              </a:ext>
            </a:extLst>
          </p:cNvPr>
          <p:cNvSpPr txBox="1"/>
          <p:nvPr/>
        </p:nvSpPr>
        <p:spPr>
          <a:xfrm>
            <a:off x="5510400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7AD1C-0F90-514A-82EE-5ECF6DD6C5F0}"/>
              </a:ext>
            </a:extLst>
          </p:cNvPr>
          <p:cNvSpPr txBox="1"/>
          <p:nvPr/>
        </p:nvSpPr>
        <p:spPr>
          <a:xfrm>
            <a:off x="6630540" y="406772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i</a:t>
            </a:r>
            <a:endParaRPr 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D3277-9500-194A-8F34-306B7E8A1BAB}"/>
              </a:ext>
            </a:extLst>
          </p:cNvPr>
          <p:cNvSpPr txBox="1"/>
          <p:nvPr/>
        </p:nvSpPr>
        <p:spPr>
          <a:xfrm>
            <a:off x="8687719" y="402406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C7F94-DF8E-A44C-943A-432349993345}"/>
              </a:ext>
            </a:extLst>
          </p:cNvPr>
          <p:cNvSpPr txBox="1"/>
          <p:nvPr/>
        </p:nvSpPr>
        <p:spPr>
          <a:xfrm>
            <a:off x="8394131" y="56762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2D vectors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8C2E-526B-B546-8623-45EBAA44B31C}"/>
              </a:ext>
            </a:extLst>
          </p:cNvPr>
          <p:cNvSpPr txBox="1"/>
          <p:nvPr/>
        </p:nvSpPr>
        <p:spPr>
          <a:xfrm>
            <a:off x="5319966" y="573440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is 3x3</a:t>
            </a:r>
          </a:p>
        </p:txBody>
      </p:sp>
    </p:spTree>
    <p:extLst>
      <p:ext uri="{BB962C8B-B14F-4D97-AF65-F5344CB8AC3E}">
        <p14:creationId xmlns:p14="http://schemas.microsoft.com/office/powerpoint/2010/main" val="52403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translation is possible as 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B95F5-AA57-6D4E-A37F-87847633B064}"/>
              </a:ext>
            </a:extLst>
          </p:cNvPr>
          <p:cNvSpPr txBox="1"/>
          <p:nvPr/>
        </p:nvSpPr>
        <p:spPr>
          <a:xfrm>
            <a:off x="2177464" y="1989764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FE115-9827-AA4C-A50D-AB9CBC1C8E78}"/>
              </a:ext>
            </a:extLst>
          </p:cNvPr>
          <p:cNvSpPr txBox="1"/>
          <p:nvPr/>
        </p:nvSpPr>
        <p:spPr>
          <a:xfrm>
            <a:off x="2177464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0E852-A61E-964C-9D2D-0DBE022E1642}"/>
              </a:ext>
            </a:extLst>
          </p:cNvPr>
          <p:cNvSpPr txBox="1"/>
          <p:nvPr/>
        </p:nvSpPr>
        <p:spPr>
          <a:xfrm>
            <a:off x="3340635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9D436-D57A-8948-BA9E-1A3BCD41C765}"/>
              </a:ext>
            </a:extLst>
          </p:cNvPr>
          <p:cNvSpPr txBox="1"/>
          <p:nvPr/>
        </p:nvSpPr>
        <p:spPr>
          <a:xfrm>
            <a:off x="3346910" y="1995118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106C7708-D803-D348-8942-7C7143AA9A0B}"/>
              </a:ext>
            </a:extLst>
          </p:cNvPr>
          <p:cNvSpPr/>
          <p:nvPr/>
        </p:nvSpPr>
        <p:spPr>
          <a:xfrm>
            <a:off x="1849985" y="1767887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C9348-F2F6-DF4E-93DB-CC7D62B7B30D}"/>
              </a:ext>
            </a:extLst>
          </p:cNvPr>
          <p:cNvSpPr txBox="1"/>
          <p:nvPr/>
        </p:nvSpPr>
        <p:spPr>
          <a:xfrm>
            <a:off x="6422296" y="198976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AE89B-1A69-8E45-8B69-A2A3F1F86984}"/>
              </a:ext>
            </a:extLst>
          </p:cNvPr>
          <p:cNvSpPr txBox="1"/>
          <p:nvPr/>
        </p:nvSpPr>
        <p:spPr>
          <a:xfrm>
            <a:off x="6435566" y="3096905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8A873E9-B56B-6440-8FAA-3AD0D3B35FD1}"/>
              </a:ext>
            </a:extLst>
          </p:cNvPr>
          <p:cNvSpPr/>
          <p:nvPr/>
        </p:nvSpPr>
        <p:spPr>
          <a:xfrm>
            <a:off x="6077572" y="1767887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3733D-0FA0-8F49-9F80-D7199B73A930}"/>
              </a:ext>
            </a:extLst>
          </p:cNvPr>
          <p:cNvSpPr txBox="1"/>
          <p:nvPr/>
        </p:nvSpPr>
        <p:spPr>
          <a:xfrm>
            <a:off x="4340999" y="3081665"/>
            <a:ext cx="57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1AB20-EE94-3349-8086-EB81EDA2202F}"/>
              </a:ext>
            </a:extLst>
          </p:cNvPr>
          <p:cNvSpPr txBox="1"/>
          <p:nvPr/>
        </p:nvSpPr>
        <p:spPr>
          <a:xfrm>
            <a:off x="4347272" y="1979878"/>
            <a:ext cx="57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82760-CD41-E644-89FC-935B3DD7C6C1}"/>
              </a:ext>
            </a:extLst>
          </p:cNvPr>
          <p:cNvSpPr txBox="1"/>
          <p:nvPr/>
        </p:nvSpPr>
        <p:spPr>
          <a:xfrm>
            <a:off x="2177464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12200-5413-3941-B7DD-C169B2F68FB4}"/>
              </a:ext>
            </a:extLst>
          </p:cNvPr>
          <p:cNvSpPr txBox="1"/>
          <p:nvPr/>
        </p:nvSpPr>
        <p:spPr>
          <a:xfrm>
            <a:off x="3340635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133E-3ED3-0A4F-A9D0-F6AA671A6231}"/>
              </a:ext>
            </a:extLst>
          </p:cNvPr>
          <p:cNvSpPr txBox="1"/>
          <p:nvPr/>
        </p:nvSpPr>
        <p:spPr>
          <a:xfrm>
            <a:off x="4460775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2F8B9-A7E2-FF45-B51B-6017924ACDEF}"/>
              </a:ext>
            </a:extLst>
          </p:cNvPr>
          <p:cNvSpPr txBox="1"/>
          <p:nvPr/>
        </p:nvSpPr>
        <p:spPr>
          <a:xfrm>
            <a:off x="6517954" y="409380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DBCF7-E068-AB44-888F-8B99F6924FBD}"/>
              </a:ext>
            </a:extLst>
          </p:cNvPr>
          <p:cNvSpPr txBox="1"/>
          <p:nvPr/>
        </p:nvSpPr>
        <p:spPr>
          <a:xfrm>
            <a:off x="7875900" y="308166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B292325B-BA89-9A4C-A21E-3F48B054BA69}"/>
              </a:ext>
            </a:extLst>
          </p:cNvPr>
          <p:cNvSpPr/>
          <p:nvPr/>
        </p:nvSpPr>
        <p:spPr>
          <a:xfrm>
            <a:off x="8616163" y="1767886"/>
            <a:ext cx="1666962" cy="316057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0B545-5808-0C46-B890-5EA8B40E8BE7}"/>
              </a:ext>
            </a:extLst>
          </p:cNvPr>
          <p:cNvSpPr txBox="1"/>
          <p:nvPr/>
        </p:nvSpPr>
        <p:spPr>
          <a:xfrm>
            <a:off x="8756544" y="3081665"/>
            <a:ext cx="134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 + c</a:t>
            </a:r>
            <a:r>
              <a:rPr lang="en-US" sz="3600" baseline="-25000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0282C-B96E-4D4C-A2F4-FF5E15D4D6AE}"/>
              </a:ext>
            </a:extLst>
          </p:cNvPr>
          <p:cNvSpPr txBox="1"/>
          <p:nvPr/>
        </p:nvSpPr>
        <p:spPr>
          <a:xfrm>
            <a:off x="8756543" y="1979878"/>
            <a:ext cx="1378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 + c</a:t>
            </a:r>
            <a:r>
              <a:rPr lang="en-US" sz="3600" baseline="-25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F0F68-7CE7-644A-9B3E-EF71B73053F3}"/>
              </a:ext>
            </a:extLst>
          </p:cNvPr>
          <p:cNvSpPr txBox="1"/>
          <p:nvPr/>
        </p:nvSpPr>
        <p:spPr>
          <a:xfrm>
            <a:off x="9206502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3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945034" y="2077850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60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203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202972" cy="3325837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10FD660-ED2E-07A3-7AAD-961D5BD7CF62}"/>
              </a:ext>
            </a:extLst>
          </p:cNvPr>
          <p:cNvSpPr/>
          <p:nvPr/>
        </p:nvSpPr>
        <p:spPr>
          <a:xfrm>
            <a:off x="1985896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E13655F-B493-F8EC-C2B5-6D2F7CBF694B}"/>
              </a:ext>
            </a:extLst>
          </p:cNvPr>
          <p:cNvSpPr/>
          <p:nvPr/>
        </p:nvSpPr>
        <p:spPr>
          <a:xfrm>
            <a:off x="2115797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2B398AF6-AB7D-2785-CC91-FD235CA1516C}"/>
              </a:ext>
            </a:extLst>
          </p:cNvPr>
          <p:cNvSpPr/>
          <p:nvPr/>
        </p:nvSpPr>
        <p:spPr>
          <a:xfrm>
            <a:off x="2123231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31A6DE8-4AF2-15CD-C1D1-16D6A4AB3A1C}"/>
              </a:ext>
            </a:extLst>
          </p:cNvPr>
          <p:cNvSpPr/>
          <p:nvPr/>
        </p:nvSpPr>
        <p:spPr>
          <a:xfrm>
            <a:off x="2111465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8EC8AB5F-5FA7-226D-B140-67A4A47B8C8A}"/>
              </a:ext>
            </a:extLst>
          </p:cNvPr>
          <p:cNvSpPr/>
          <p:nvPr/>
        </p:nvSpPr>
        <p:spPr>
          <a:xfrm>
            <a:off x="3536648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8A4DF17-E493-47C9-F8F2-8D1AD6BE8BFA}"/>
              </a:ext>
            </a:extLst>
          </p:cNvPr>
          <p:cNvSpPr/>
          <p:nvPr/>
        </p:nvSpPr>
        <p:spPr>
          <a:xfrm>
            <a:off x="3666549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2y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202E7CEF-FB1E-A418-41C6-E4CB90A3109E}"/>
              </a:ext>
            </a:extLst>
          </p:cNvPr>
          <p:cNvSpPr/>
          <p:nvPr/>
        </p:nvSpPr>
        <p:spPr>
          <a:xfrm>
            <a:off x="3673983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97641CD3-3518-CBD7-7C87-5189EBDCE35A}"/>
              </a:ext>
            </a:extLst>
          </p:cNvPr>
          <p:cNvSpPr/>
          <p:nvPr/>
        </p:nvSpPr>
        <p:spPr>
          <a:xfrm>
            <a:off x="3662217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2x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53D9CBD4-F9BC-3FD7-1A23-CDBFA05ABFDA}"/>
              </a:ext>
            </a:extLst>
          </p:cNvPr>
          <p:cNvSpPr/>
          <p:nvPr/>
        </p:nvSpPr>
        <p:spPr>
          <a:xfrm>
            <a:off x="5052578" y="4844781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8EA55540-D22C-C96B-9038-352AF46C8FE8}"/>
              </a:ext>
            </a:extLst>
          </p:cNvPr>
          <p:cNvSpPr/>
          <p:nvPr/>
        </p:nvSpPr>
        <p:spPr>
          <a:xfrm>
            <a:off x="5182479" y="544820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3y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D9E7967-1564-E1CE-75C2-1D6D00F15268}"/>
              </a:ext>
            </a:extLst>
          </p:cNvPr>
          <p:cNvSpPr/>
          <p:nvPr/>
        </p:nvSpPr>
        <p:spPr>
          <a:xfrm>
            <a:off x="5189913" y="586820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C9CAE935-BCF9-37ED-1A89-08423C9738E2}"/>
              </a:ext>
            </a:extLst>
          </p:cNvPr>
          <p:cNvSpPr/>
          <p:nvPr/>
        </p:nvSpPr>
        <p:spPr>
          <a:xfrm>
            <a:off x="5178147" y="4986600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</a:t>
            </a:r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52E7187F-8703-5FA3-50BC-743C96AF1E75}"/>
              </a:ext>
            </a:extLst>
          </p:cNvPr>
          <p:cNvSpPr/>
          <p:nvPr/>
        </p:nvSpPr>
        <p:spPr>
          <a:xfrm>
            <a:off x="6568508" y="4841918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of Rectangle 50">
            <a:extLst>
              <a:ext uri="{FF2B5EF4-FFF2-40B4-BE49-F238E27FC236}">
                <a16:creationId xmlns:a16="http://schemas.microsoft.com/office/drawing/2014/main" id="{0925DB9E-3922-FD5B-F310-8243E0D7A088}"/>
              </a:ext>
            </a:extLst>
          </p:cNvPr>
          <p:cNvSpPr/>
          <p:nvPr/>
        </p:nvSpPr>
        <p:spPr>
          <a:xfrm>
            <a:off x="6698409" y="5445342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4y</a:t>
            </a:r>
          </a:p>
        </p:txBody>
      </p:sp>
      <p:sp>
        <p:nvSpPr>
          <p:cNvPr id="52" name="Round Single Corner of Rectangle 51">
            <a:extLst>
              <a:ext uri="{FF2B5EF4-FFF2-40B4-BE49-F238E27FC236}">
                <a16:creationId xmlns:a16="http://schemas.microsoft.com/office/drawing/2014/main" id="{23DFA5C4-DDCC-D25D-8A0E-51A648308C30}"/>
              </a:ext>
            </a:extLst>
          </p:cNvPr>
          <p:cNvSpPr/>
          <p:nvPr/>
        </p:nvSpPr>
        <p:spPr>
          <a:xfrm>
            <a:off x="6705843" y="586534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3" name="Round Single Corner of Rectangle 52">
            <a:extLst>
              <a:ext uri="{FF2B5EF4-FFF2-40B4-BE49-F238E27FC236}">
                <a16:creationId xmlns:a16="http://schemas.microsoft.com/office/drawing/2014/main" id="{D7FD2629-A0AE-C7EC-67F3-5633AF79FF65}"/>
              </a:ext>
            </a:extLst>
          </p:cNvPr>
          <p:cNvSpPr/>
          <p:nvPr/>
        </p:nvSpPr>
        <p:spPr>
          <a:xfrm>
            <a:off x="6694077" y="4983737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991D88-F2BB-013E-7A33-7E2E984CEC28}"/>
              </a:ext>
            </a:extLst>
          </p:cNvPr>
          <p:cNvSpPr txBox="1"/>
          <p:nvPr/>
        </p:nvSpPr>
        <p:spPr>
          <a:xfrm>
            <a:off x="2946067" y="5374140"/>
            <a:ext cx="5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6C3CE-29E7-1988-BCE5-699A527099E7}"/>
              </a:ext>
            </a:extLst>
          </p:cNvPr>
          <p:cNvSpPr txBox="1"/>
          <p:nvPr/>
        </p:nvSpPr>
        <p:spPr>
          <a:xfrm>
            <a:off x="4484949" y="5377544"/>
            <a:ext cx="44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03BA8-BDC5-99F8-0589-C6E7D8450185}"/>
              </a:ext>
            </a:extLst>
          </p:cNvPr>
          <p:cNvSpPr txBox="1"/>
          <p:nvPr/>
        </p:nvSpPr>
        <p:spPr>
          <a:xfrm>
            <a:off x="6023830" y="5380948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8B17-E6BA-3F4D-88ED-81FDE252C6FB}"/>
              </a:ext>
            </a:extLst>
          </p:cNvPr>
          <p:cNvSpPr txBox="1"/>
          <p:nvPr/>
        </p:nvSpPr>
        <p:spPr>
          <a:xfrm>
            <a:off x="7378222" y="5333424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67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are possible 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653D-33DF-044D-B09F-3660A812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24" t="8170" r="26144" b="8624"/>
          <a:stretch/>
        </p:blipFill>
        <p:spPr>
          <a:xfrm>
            <a:off x="3998561" y="1095958"/>
            <a:ext cx="5230680" cy="544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D1D92-6C8B-8F4A-A608-9C1CEA2D7A8F}"/>
              </a:ext>
            </a:extLst>
          </p:cNvPr>
          <p:cNvSpPr/>
          <p:nvPr/>
        </p:nvSpPr>
        <p:spPr>
          <a:xfrm>
            <a:off x="3822915" y="651704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3"/>
              </a:rPr>
              <a:t>https://staff.fnwi.uva.nl/r.vandenboomgaard/IPCV20162017/LectureNotes/MATH/homogenous.html#sec-homogeneous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46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Remind you of a camera sensor plane?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5854203" y="1438895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5730430" y="3424816"/>
            <a:ext cx="311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4025180" y="3336089"/>
            <a:ext cx="1924857" cy="221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4651688" y="3901666"/>
            <a:ext cx="3225470" cy="1451734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5866344" y="3439134"/>
            <a:ext cx="1835175" cy="236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7629790" y="5722693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</p:cNvCxnSpPr>
          <p:nvPr/>
        </p:nvCxnSpPr>
        <p:spPr>
          <a:xfrm>
            <a:off x="6807047" y="4670070"/>
            <a:ext cx="840367" cy="10687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5842645" y="3424818"/>
            <a:ext cx="410221" cy="4768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6723759" y="454662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7750132" y="5554810"/>
            <a:ext cx="1363867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6828604" y="4379199"/>
            <a:ext cx="2462630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4583395" y="5030592"/>
            <a:ext cx="172752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5400661" y="1433615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3743498" y="5472926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170D018-02AA-EB49-8DDC-D9E26FF5C496}"/>
              </a:ext>
            </a:extLst>
          </p:cNvPr>
          <p:cNvSpPr/>
          <p:nvPr/>
        </p:nvSpPr>
        <p:spPr>
          <a:xfrm>
            <a:off x="5545875" y="5478446"/>
            <a:ext cx="2211027" cy="992096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67B6EBA-C98F-2744-BEAF-5FE00795AEB1}"/>
              </a:ext>
            </a:extLst>
          </p:cNvPr>
          <p:cNvSpPr/>
          <p:nvPr/>
        </p:nvSpPr>
        <p:spPr>
          <a:xfrm>
            <a:off x="5464048" y="4485049"/>
            <a:ext cx="1336929" cy="599885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  <a:ln>
            <a:solidFill>
              <a:srgbClr val="FFFF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DDF6E-1D11-E5B7-FD41-68D72B8DC092}"/>
              </a:ext>
            </a:extLst>
          </p:cNvPr>
          <p:cNvSpPr txBox="1"/>
          <p:nvPr/>
        </p:nvSpPr>
        <p:spPr>
          <a:xfrm>
            <a:off x="3144115" y="887667"/>
            <a:ext cx="6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if the camera is at the origin looking down the Z-axis</a:t>
            </a:r>
          </a:p>
        </p:txBody>
      </p:sp>
    </p:spTree>
    <p:extLst>
      <p:ext uri="{BB962C8B-B14F-4D97-AF65-F5344CB8AC3E}">
        <p14:creationId xmlns:p14="http://schemas.microsoft.com/office/powerpoint/2010/main" val="182881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pinhole camera 3D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96D3C5-21B3-8646-BA35-5FDB9B234A4E}"/>
              </a:ext>
            </a:extLst>
          </p:cNvPr>
          <p:cNvCxnSpPr>
            <a:cxnSpLocks/>
          </p:cNvCxnSpPr>
          <p:nvPr/>
        </p:nvCxnSpPr>
        <p:spPr>
          <a:xfrm flipV="1">
            <a:off x="4482002" y="2035579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D41017-AC2B-7C48-8C6E-31F408534DCC}"/>
              </a:ext>
            </a:extLst>
          </p:cNvPr>
          <p:cNvSpPr txBox="1"/>
          <p:nvPr/>
        </p:nvSpPr>
        <p:spPr>
          <a:xfrm>
            <a:off x="4224174" y="1731780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1208E-912F-7648-9A38-802694CE7588}"/>
              </a:ext>
            </a:extLst>
          </p:cNvPr>
          <p:cNvCxnSpPr>
            <a:cxnSpLocks/>
          </p:cNvCxnSpPr>
          <p:nvPr/>
        </p:nvCxnSpPr>
        <p:spPr>
          <a:xfrm>
            <a:off x="3110288" y="3595607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E2F5B2F-6B10-BE4D-9AAF-1B8EBCDB7A1A}"/>
              </a:ext>
            </a:extLst>
          </p:cNvPr>
          <p:cNvSpPr/>
          <p:nvPr/>
        </p:nvSpPr>
        <p:spPr>
          <a:xfrm>
            <a:off x="3269250" y="199065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2DDD-7CC8-4A48-9EF9-58E5E433FE3C}"/>
              </a:ext>
            </a:extLst>
          </p:cNvPr>
          <p:cNvSpPr txBox="1"/>
          <p:nvPr/>
        </p:nvSpPr>
        <p:spPr>
          <a:xfrm>
            <a:off x="8867752" y="3531960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0F9AA8-B19B-AC43-B9FF-95F3FCC48A9D}"/>
              </a:ext>
            </a:extLst>
          </p:cNvPr>
          <p:cNvSpPr/>
          <p:nvPr/>
        </p:nvSpPr>
        <p:spPr>
          <a:xfrm>
            <a:off x="8515054" y="212899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BD19E-A0AE-2547-8BCA-6BD42283EDCE}"/>
              </a:ext>
            </a:extLst>
          </p:cNvPr>
          <p:cNvCxnSpPr>
            <a:cxnSpLocks/>
          </p:cNvCxnSpPr>
          <p:nvPr/>
        </p:nvCxnSpPr>
        <p:spPr>
          <a:xfrm flipH="1">
            <a:off x="3310553" y="2211433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/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blipFill>
                <a:blip r:embed="rId2"/>
                <a:stretch>
                  <a:fillRect l="-8696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94DEA1B-11BC-6C42-A501-6193F1A9B8C2}"/>
              </a:ext>
            </a:extLst>
          </p:cNvPr>
          <p:cNvSpPr/>
          <p:nvPr/>
        </p:nvSpPr>
        <p:spPr>
          <a:xfrm>
            <a:off x="3229731" y="3963554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8664E3-FDBC-4341-AE91-B25D6954EF7C}"/>
              </a:ext>
            </a:extLst>
          </p:cNvPr>
          <p:cNvSpPr/>
          <p:nvPr/>
        </p:nvSpPr>
        <p:spPr>
          <a:xfrm>
            <a:off x="4404590" y="3534754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ACDEC-4C05-7B43-AFAE-C16C8B41AC2D}"/>
              </a:ext>
            </a:extLst>
          </p:cNvPr>
          <p:cNvSpPr txBox="1"/>
          <p:nvPr/>
        </p:nvSpPr>
        <p:spPr>
          <a:xfrm>
            <a:off x="4470583" y="3567233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6D4236-F0F1-2E47-84FA-59E9E9587917}"/>
              </a:ext>
            </a:extLst>
          </p:cNvPr>
          <p:cNvCxnSpPr/>
          <p:nvPr/>
        </p:nvCxnSpPr>
        <p:spPr>
          <a:xfrm>
            <a:off x="3387966" y="2839289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/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43750" t="-4545" r="-375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/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blipFill>
                <a:blip r:embed="rId4"/>
                <a:stretch>
                  <a:fillRect l="-4000" t="-2439" r="-4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EB1839-FDDF-BF41-AFFB-2550C1ADBE77}"/>
              </a:ext>
            </a:extLst>
          </p:cNvPr>
          <p:cNvSpPr txBox="1"/>
          <p:nvPr/>
        </p:nvSpPr>
        <p:spPr>
          <a:xfrm>
            <a:off x="2555777" y="15932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E5C1F4-0B3E-AA48-9D0A-7B67F6AC45AB}"/>
              </a:ext>
            </a:extLst>
          </p:cNvPr>
          <p:cNvSpPr txBox="1"/>
          <p:nvPr/>
        </p:nvSpPr>
        <p:spPr>
          <a:xfrm>
            <a:off x="4404589" y="1140078"/>
            <a:ext cx="3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 </a:t>
            </a:r>
            <a:r>
              <a:rPr lang="en-US" dirty="0"/>
              <a:t>is in the same units as X,Y,Z</a:t>
            </a:r>
            <a:endParaRPr lang="en-US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C5B052-4415-5F44-A7F2-7A3562E09D7A}"/>
              </a:ext>
            </a:extLst>
          </p:cNvPr>
          <p:cNvSpPr txBox="1"/>
          <p:nvPr/>
        </p:nvSpPr>
        <p:spPr>
          <a:xfrm>
            <a:off x="8546164" y="2295466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8D82F4-11BB-CB42-8670-0B3DA026B9B5}"/>
              </a:ext>
            </a:extLst>
          </p:cNvPr>
          <p:cNvSpPr txBox="1"/>
          <p:nvPr/>
        </p:nvSpPr>
        <p:spPr>
          <a:xfrm>
            <a:off x="2675749" y="1324744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8763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virtual pinhole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87286-DC5A-3542-8378-9565429831CC}"/>
              </a:ext>
            </a:extLst>
          </p:cNvPr>
          <p:cNvCxnSpPr>
            <a:cxnSpLocks/>
          </p:cNvCxnSpPr>
          <p:nvPr/>
        </p:nvCxnSpPr>
        <p:spPr>
          <a:xfrm flipV="1">
            <a:off x="1340092" y="1659192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51316B-8AB9-5245-B4A4-185A3128920F}"/>
              </a:ext>
            </a:extLst>
          </p:cNvPr>
          <p:cNvCxnSpPr>
            <a:cxnSpLocks/>
          </p:cNvCxnSpPr>
          <p:nvPr/>
        </p:nvCxnSpPr>
        <p:spPr>
          <a:xfrm flipH="1" flipV="1">
            <a:off x="3102975" y="1659190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10F53-EB45-4D42-81D5-A561E1C7CB7B}"/>
              </a:ext>
            </a:extLst>
          </p:cNvPr>
          <p:cNvCxnSpPr>
            <a:cxnSpLocks/>
          </p:cNvCxnSpPr>
          <p:nvPr/>
        </p:nvCxnSpPr>
        <p:spPr>
          <a:xfrm flipV="1">
            <a:off x="1028035" y="2974776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5C7691-27C7-D945-964D-C1E08227B986}"/>
              </a:ext>
            </a:extLst>
          </p:cNvPr>
          <p:cNvCxnSpPr>
            <a:cxnSpLocks/>
          </p:cNvCxnSpPr>
          <p:nvPr/>
        </p:nvCxnSpPr>
        <p:spPr>
          <a:xfrm>
            <a:off x="3102973" y="2974775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1335163-DF68-584F-8416-B6F9FA6CF145}"/>
              </a:ext>
            </a:extLst>
          </p:cNvPr>
          <p:cNvSpPr/>
          <p:nvPr/>
        </p:nvSpPr>
        <p:spPr>
          <a:xfrm>
            <a:off x="3430781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710CC478-5BAE-B141-9FCF-F8FFEFAF2C71}"/>
              </a:ext>
            </a:extLst>
          </p:cNvPr>
          <p:cNvSpPr/>
          <p:nvPr/>
        </p:nvSpPr>
        <p:spPr>
          <a:xfrm>
            <a:off x="3102973" y="1659190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0B64-3BAB-6945-A0DC-F6A262AB3A5E}"/>
              </a:ext>
            </a:extLst>
          </p:cNvPr>
          <p:cNvSpPr txBox="1"/>
          <p:nvPr/>
        </p:nvSpPr>
        <p:spPr>
          <a:xfrm>
            <a:off x="2491043" y="315076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D3578-4721-ED4A-8A13-AF40C79B5C08}"/>
              </a:ext>
            </a:extLst>
          </p:cNvPr>
          <p:cNvSpPr txBox="1"/>
          <p:nvPr/>
        </p:nvSpPr>
        <p:spPr>
          <a:xfrm>
            <a:off x="2356093" y="1522902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C5C93-81B9-B746-8CA8-3C06FCCE9CEA}"/>
              </a:ext>
            </a:extLst>
          </p:cNvPr>
          <p:cNvSpPr txBox="1"/>
          <p:nvPr/>
        </p:nvSpPr>
        <p:spPr>
          <a:xfrm>
            <a:off x="2258108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063343E3-1864-914D-BA63-B98CBA507763}"/>
              </a:ext>
            </a:extLst>
          </p:cNvPr>
          <p:cNvSpPr/>
          <p:nvPr/>
        </p:nvSpPr>
        <p:spPr>
          <a:xfrm>
            <a:off x="8224474" y="3842505"/>
            <a:ext cx="1939674" cy="1336086"/>
          </a:xfrm>
          <a:prstGeom prst="parallelogram">
            <a:avLst>
              <a:gd name="adj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A897F-8DF9-C94B-8BA1-53D74AED03D1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566089" y="3425093"/>
            <a:ext cx="2110018" cy="253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883240-2D95-B444-9A5B-C109CC9A1923}"/>
              </a:ext>
            </a:extLst>
          </p:cNvPr>
          <p:cNvCxnSpPr>
            <a:cxnSpLocks/>
            <a:endCxn id="59" idx="4"/>
          </p:cNvCxnSpPr>
          <p:nvPr/>
        </p:nvCxnSpPr>
        <p:spPr>
          <a:xfrm flipH="1" flipV="1">
            <a:off x="9722771" y="3442916"/>
            <a:ext cx="673606" cy="276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EAB8B8-266D-B441-8168-38312AA57E3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254032" y="3425093"/>
            <a:ext cx="2422075" cy="70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57664F-54CD-8B40-B2F9-C801D5DA2802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9769435" y="3425093"/>
            <a:ext cx="1207512" cy="126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8915C58-E42D-314C-AC9A-804C1B2D270B}"/>
              </a:ext>
            </a:extLst>
          </p:cNvPr>
          <p:cNvSpPr/>
          <p:nvPr/>
        </p:nvSpPr>
        <p:spPr>
          <a:xfrm>
            <a:off x="9656778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7E97B-ED6C-344E-BC57-F3CB058F7D47}"/>
              </a:ext>
            </a:extLst>
          </p:cNvPr>
          <p:cNvSpPr txBox="1"/>
          <p:nvPr/>
        </p:nvSpPr>
        <p:spPr>
          <a:xfrm>
            <a:off x="8743372" y="2821067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pinhole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F4F06F-6E5F-814B-BA75-B6A779F187FB}"/>
              </a:ext>
            </a:extLst>
          </p:cNvPr>
          <p:cNvSpPr txBox="1"/>
          <p:nvPr/>
        </p:nvSpPr>
        <p:spPr>
          <a:xfrm>
            <a:off x="8154730" y="3775683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C5F98A-2956-0945-B64D-8B1BBCA7C61D}"/>
              </a:ext>
            </a:extLst>
          </p:cNvPr>
          <p:cNvSpPr txBox="1"/>
          <p:nvPr/>
        </p:nvSpPr>
        <p:spPr>
          <a:xfrm>
            <a:off x="8484105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1A1A4B-198D-134E-9576-0BCDA87C7BB6}"/>
              </a:ext>
            </a:extLst>
          </p:cNvPr>
          <p:cNvCxnSpPr>
            <a:cxnSpLocks/>
          </p:cNvCxnSpPr>
          <p:nvPr/>
        </p:nvCxnSpPr>
        <p:spPr>
          <a:xfrm flipH="1">
            <a:off x="3584135" y="2356567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/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D55E46-6133-4648-860C-AA9B0E5C2010}"/>
              </a:ext>
            </a:extLst>
          </p:cNvPr>
          <p:cNvCxnSpPr/>
          <p:nvPr/>
        </p:nvCxnSpPr>
        <p:spPr>
          <a:xfrm flipH="1">
            <a:off x="2573807" y="2356567"/>
            <a:ext cx="1353154" cy="3242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E2539D-38E7-E44F-92D7-5F9C88AB2501}"/>
              </a:ext>
            </a:extLst>
          </p:cNvPr>
          <p:cNvCxnSpPr>
            <a:cxnSpLocks/>
          </p:cNvCxnSpPr>
          <p:nvPr/>
        </p:nvCxnSpPr>
        <p:spPr>
          <a:xfrm flipH="1">
            <a:off x="8556582" y="3241288"/>
            <a:ext cx="1221274" cy="2908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A97AFC-6EB6-3049-B167-32F4183D9EF3}"/>
              </a:ext>
            </a:extLst>
          </p:cNvPr>
          <p:cNvCxnSpPr>
            <a:cxnSpLocks/>
          </p:cNvCxnSpPr>
          <p:nvPr/>
        </p:nvCxnSpPr>
        <p:spPr>
          <a:xfrm flipH="1">
            <a:off x="9415875" y="346739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/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blipFill>
                <a:blip r:embed="rId4"/>
                <a:stretch>
                  <a:fillRect l="-37500" r="-312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9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0D660-9E60-40CB-6C72-CD6C135359D5}"/>
              </a:ext>
            </a:extLst>
          </p:cNvPr>
          <p:cNvSpPr txBox="1"/>
          <p:nvPr/>
        </p:nvSpPr>
        <p:spPr>
          <a:xfrm>
            <a:off x="2969519" y="5319473"/>
            <a:ext cx="195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coordinates </a:t>
            </a:r>
          </a:p>
          <a:p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r>
              <a:rPr lang="en-US" dirty="0"/>
              <a:t>on z=1 plane</a:t>
            </a:r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A80DFC6E-8D4C-5387-21E2-80FA91DD0117}"/>
              </a:ext>
            </a:extLst>
          </p:cNvPr>
          <p:cNvSpPr/>
          <p:nvPr/>
        </p:nvSpPr>
        <p:spPr>
          <a:xfrm>
            <a:off x="7488282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F65BDFD-79CE-3B28-EC16-F162EA5D37FB}"/>
              </a:ext>
            </a:extLst>
          </p:cNvPr>
          <p:cNvSpPr/>
          <p:nvPr/>
        </p:nvSpPr>
        <p:spPr>
          <a:xfrm>
            <a:off x="7951442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333416D0-FB42-ACBF-D6AE-7869BAECD502}"/>
              </a:ext>
            </a:extLst>
          </p:cNvPr>
          <p:cNvSpPr/>
          <p:nvPr/>
        </p:nvSpPr>
        <p:spPr>
          <a:xfrm>
            <a:off x="748828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3F3FB901-8B19-8232-3132-A9E978A621DB}"/>
              </a:ext>
            </a:extLst>
          </p:cNvPr>
          <p:cNvSpPr/>
          <p:nvPr/>
        </p:nvSpPr>
        <p:spPr>
          <a:xfrm>
            <a:off x="795144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8B123F9B-1A0A-E19C-9AD3-656F54D10283}"/>
              </a:ext>
            </a:extLst>
          </p:cNvPr>
          <p:cNvSpPr/>
          <p:nvPr/>
        </p:nvSpPr>
        <p:spPr>
          <a:xfrm>
            <a:off x="7338065" y="359565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62C7440-096D-A2F1-A188-AB86D0F35370}"/>
              </a:ext>
            </a:extLst>
          </p:cNvPr>
          <p:cNvSpPr/>
          <p:nvPr/>
        </p:nvSpPr>
        <p:spPr>
          <a:xfrm>
            <a:off x="8393514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B2518519-1850-0634-8802-17716A0DB645}"/>
              </a:ext>
            </a:extLst>
          </p:cNvPr>
          <p:cNvSpPr/>
          <p:nvPr/>
        </p:nvSpPr>
        <p:spPr>
          <a:xfrm>
            <a:off x="8856674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72EE7BA7-0F52-5F6E-52CE-FDDF598B7E56}"/>
              </a:ext>
            </a:extLst>
          </p:cNvPr>
          <p:cNvSpPr/>
          <p:nvPr/>
        </p:nvSpPr>
        <p:spPr>
          <a:xfrm>
            <a:off x="839351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9579AB3F-9568-2B75-4573-9184D555208A}"/>
              </a:ext>
            </a:extLst>
          </p:cNvPr>
          <p:cNvSpPr/>
          <p:nvPr/>
        </p:nvSpPr>
        <p:spPr>
          <a:xfrm>
            <a:off x="885667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BB9838F3-6604-555E-8B47-74DB28BC2ADE}"/>
              </a:ext>
            </a:extLst>
          </p:cNvPr>
          <p:cNvSpPr/>
          <p:nvPr/>
        </p:nvSpPr>
        <p:spPr>
          <a:xfrm>
            <a:off x="7495716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7719D6E5-1803-916E-DDE2-DCFB5BDD7E10}"/>
              </a:ext>
            </a:extLst>
          </p:cNvPr>
          <p:cNvSpPr/>
          <p:nvPr/>
        </p:nvSpPr>
        <p:spPr>
          <a:xfrm>
            <a:off x="7958876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062F634E-99B4-ABF5-EC7F-4F9A000A5639}"/>
              </a:ext>
            </a:extLst>
          </p:cNvPr>
          <p:cNvSpPr/>
          <p:nvPr/>
        </p:nvSpPr>
        <p:spPr>
          <a:xfrm>
            <a:off x="8393514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83D5BC6A-EF46-21ED-5795-21F0E95024DE}"/>
              </a:ext>
            </a:extLst>
          </p:cNvPr>
          <p:cNvSpPr/>
          <p:nvPr/>
        </p:nvSpPr>
        <p:spPr>
          <a:xfrm>
            <a:off x="8856674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D3E652F-2ACA-5D61-C732-BB29D0393BC8}"/>
              </a:ext>
            </a:extLst>
          </p:cNvPr>
          <p:cNvSpPr/>
          <p:nvPr/>
        </p:nvSpPr>
        <p:spPr>
          <a:xfrm>
            <a:off x="9571346" y="3571717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F81AD45D-2E6C-C22B-C2F6-20E6C3754BB8}"/>
              </a:ext>
            </a:extLst>
          </p:cNvPr>
          <p:cNvSpPr/>
          <p:nvPr/>
        </p:nvSpPr>
        <p:spPr>
          <a:xfrm>
            <a:off x="9746967" y="41751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C290D83-2DEE-2472-E914-FACB4CC0026D}"/>
              </a:ext>
            </a:extLst>
          </p:cNvPr>
          <p:cNvSpPr/>
          <p:nvPr/>
        </p:nvSpPr>
        <p:spPr>
          <a:xfrm>
            <a:off x="9754401" y="45951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D14AD118-F6EC-3A76-B38A-33CB51DC958F}"/>
              </a:ext>
            </a:extLst>
          </p:cNvPr>
          <p:cNvSpPr/>
          <p:nvPr/>
        </p:nvSpPr>
        <p:spPr>
          <a:xfrm>
            <a:off x="9742635" y="3713536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CF7CDE23-4431-D8FD-7FB7-1C73CF6D9C5F}"/>
              </a:ext>
            </a:extLst>
          </p:cNvPr>
          <p:cNvSpPr/>
          <p:nvPr/>
        </p:nvSpPr>
        <p:spPr>
          <a:xfrm>
            <a:off x="9754400" y="50151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662F5219-55EB-4767-AA42-13238C7F05D9}"/>
              </a:ext>
            </a:extLst>
          </p:cNvPr>
          <p:cNvSpPr/>
          <p:nvPr/>
        </p:nvSpPr>
        <p:spPr>
          <a:xfrm>
            <a:off x="5727099" y="3571717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C291781A-8093-DE32-16EE-47CB03720141}"/>
              </a:ext>
            </a:extLst>
          </p:cNvPr>
          <p:cNvSpPr/>
          <p:nvPr/>
        </p:nvSpPr>
        <p:spPr>
          <a:xfrm>
            <a:off x="5871898" y="4175141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fY</a:t>
            </a:r>
            <a:endParaRPr lang="en-US" dirty="0"/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55B04EE1-49C4-5040-FDB7-E637EF2F8361}"/>
              </a:ext>
            </a:extLst>
          </p:cNvPr>
          <p:cNvSpPr/>
          <p:nvPr/>
        </p:nvSpPr>
        <p:spPr>
          <a:xfrm>
            <a:off x="5879332" y="4595144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32320C0B-1B6F-44BD-3D70-5ECDC9BBC2D4}"/>
              </a:ext>
            </a:extLst>
          </p:cNvPr>
          <p:cNvSpPr/>
          <p:nvPr/>
        </p:nvSpPr>
        <p:spPr>
          <a:xfrm>
            <a:off x="5867566" y="3713536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08118-3DD2-2812-D619-35F8301C70CE}"/>
              </a:ext>
            </a:extLst>
          </p:cNvPr>
          <p:cNvSpPr txBox="1"/>
          <p:nvPr/>
        </p:nvSpPr>
        <p:spPr>
          <a:xfrm>
            <a:off x="6779441" y="4063688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3011CC3-28A9-4FC2-1E97-3CA5B38A739B}"/>
              </a:ext>
            </a:extLst>
          </p:cNvPr>
          <p:cNvSpPr/>
          <p:nvPr/>
        </p:nvSpPr>
        <p:spPr>
          <a:xfrm>
            <a:off x="3467245" y="3588972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/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4ACC35C8-EF5A-C5A5-6DFE-2C2A07712EEE}"/>
              </a:ext>
            </a:extLst>
          </p:cNvPr>
          <p:cNvSpPr/>
          <p:nvPr/>
        </p:nvSpPr>
        <p:spPr>
          <a:xfrm>
            <a:off x="3619478" y="4776783"/>
            <a:ext cx="460061" cy="46622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/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C3E4F-D19D-CD9D-39E5-4E98CD678113}"/>
              </a:ext>
            </a:extLst>
          </p:cNvPr>
          <p:cNvCxnSpPr>
            <a:cxnSpLocks/>
          </p:cNvCxnSpPr>
          <p:nvPr/>
        </p:nvCxnSpPr>
        <p:spPr>
          <a:xfrm flipV="1">
            <a:off x="4679997" y="1331286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8571B3-3580-D6D6-53DB-D601F7BA9040}"/>
              </a:ext>
            </a:extLst>
          </p:cNvPr>
          <p:cNvSpPr txBox="1"/>
          <p:nvPr/>
        </p:nvSpPr>
        <p:spPr>
          <a:xfrm>
            <a:off x="4422169" y="1027487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B525FB-5341-FC75-B50B-7CFD45E505AE}"/>
              </a:ext>
            </a:extLst>
          </p:cNvPr>
          <p:cNvCxnSpPr>
            <a:cxnSpLocks/>
          </p:cNvCxnSpPr>
          <p:nvPr/>
        </p:nvCxnSpPr>
        <p:spPr>
          <a:xfrm>
            <a:off x="3308283" y="2891314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F5111D48-BF6E-772F-DC59-DA3E144DD7FD}"/>
              </a:ext>
            </a:extLst>
          </p:cNvPr>
          <p:cNvSpPr/>
          <p:nvPr/>
        </p:nvSpPr>
        <p:spPr>
          <a:xfrm>
            <a:off x="5791229" y="133129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DCF0C-4280-07A2-B4BC-C11AE1595CCF}"/>
              </a:ext>
            </a:extLst>
          </p:cNvPr>
          <p:cNvSpPr txBox="1"/>
          <p:nvPr/>
        </p:nvSpPr>
        <p:spPr>
          <a:xfrm>
            <a:off x="9065747" y="2827667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ACC659-16F2-8303-0544-2854FCFDFD5E}"/>
              </a:ext>
            </a:extLst>
          </p:cNvPr>
          <p:cNvSpPr/>
          <p:nvPr/>
        </p:nvSpPr>
        <p:spPr>
          <a:xfrm>
            <a:off x="8713049" y="1424706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DB04D0-F9EC-A323-5587-87A48A0DCB87}"/>
              </a:ext>
            </a:extLst>
          </p:cNvPr>
          <p:cNvCxnSpPr>
            <a:cxnSpLocks/>
          </p:cNvCxnSpPr>
          <p:nvPr/>
        </p:nvCxnSpPr>
        <p:spPr>
          <a:xfrm flipH="1">
            <a:off x="3508548" y="1507140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/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blipFill>
                <a:blip r:embed="rId4"/>
                <a:stretch>
                  <a:fillRect l="-8571" t="-4348" r="-8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C2DDDEC-33DD-11CF-0C2E-B4C9CB79CC6E}"/>
              </a:ext>
            </a:extLst>
          </p:cNvPr>
          <p:cNvSpPr/>
          <p:nvPr/>
        </p:nvSpPr>
        <p:spPr>
          <a:xfrm>
            <a:off x="5751257" y="2453770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07432F-0900-8286-B5C4-257B49716AA9}"/>
              </a:ext>
            </a:extLst>
          </p:cNvPr>
          <p:cNvSpPr/>
          <p:nvPr/>
        </p:nvSpPr>
        <p:spPr>
          <a:xfrm>
            <a:off x="4602585" y="2830461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9839D-354A-D5A8-B23E-F48BF04B512F}"/>
              </a:ext>
            </a:extLst>
          </p:cNvPr>
          <p:cNvSpPr txBox="1"/>
          <p:nvPr/>
        </p:nvSpPr>
        <p:spPr>
          <a:xfrm>
            <a:off x="4668578" y="286294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249311-B4B7-3D28-39CB-479BDB21FF5F}"/>
              </a:ext>
            </a:extLst>
          </p:cNvPr>
          <p:cNvCxnSpPr/>
          <p:nvPr/>
        </p:nvCxnSpPr>
        <p:spPr>
          <a:xfrm>
            <a:off x="4727036" y="2095698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/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43750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/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blipFill>
                <a:blip r:embed="rId6"/>
                <a:stretch>
                  <a:fillRect l="-5505" t="-2381" r="-550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591A0B9-D429-6BFE-7BF5-C2741065CEE9}"/>
              </a:ext>
            </a:extLst>
          </p:cNvPr>
          <p:cNvSpPr txBox="1"/>
          <p:nvPr/>
        </p:nvSpPr>
        <p:spPr>
          <a:xfrm>
            <a:off x="5835784" y="12109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309C4-17C1-7B2C-EE71-B014BEDBE1BE}"/>
              </a:ext>
            </a:extLst>
          </p:cNvPr>
          <p:cNvSpPr txBox="1"/>
          <p:nvPr/>
        </p:nvSpPr>
        <p:spPr>
          <a:xfrm>
            <a:off x="9054181" y="1546018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9D8AEF-C943-D11F-E009-CC186012D2A6}"/>
              </a:ext>
            </a:extLst>
          </p:cNvPr>
          <p:cNvSpPr txBox="1"/>
          <p:nvPr/>
        </p:nvSpPr>
        <p:spPr>
          <a:xfrm>
            <a:off x="5835784" y="969775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24149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BA01-59DA-E94B-81E9-BA4201C132AF}"/>
              </a:ext>
            </a:extLst>
          </p:cNvPr>
          <p:cNvSpPr txBox="1"/>
          <p:nvPr/>
        </p:nvSpPr>
        <p:spPr>
          <a:xfrm>
            <a:off x="431181" y="1445941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Projection from 3D to 2D 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68A2307A-D880-EB4B-BB6E-05573D191C9C}"/>
              </a:ext>
            </a:extLst>
          </p:cNvPr>
          <p:cNvSpPr/>
          <p:nvPr/>
        </p:nvSpPr>
        <p:spPr>
          <a:xfrm>
            <a:off x="1064012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4254E795-D212-5A4C-B1ED-C33DE5BC1BF7}"/>
              </a:ext>
            </a:extLst>
          </p:cNvPr>
          <p:cNvSpPr/>
          <p:nvPr/>
        </p:nvSpPr>
        <p:spPr>
          <a:xfrm>
            <a:off x="1527172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690B548A-F896-0140-8AC5-06641D932039}"/>
              </a:ext>
            </a:extLst>
          </p:cNvPr>
          <p:cNvSpPr/>
          <p:nvPr/>
        </p:nvSpPr>
        <p:spPr>
          <a:xfrm>
            <a:off x="106401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28E6F662-AD8C-8546-8A8C-BF11AB9F3411}"/>
              </a:ext>
            </a:extLst>
          </p:cNvPr>
          <p:cNvSpPr/>
          <p:nvPr/>
        </p:nvSpPr>
        <p:spPr>
          <a:xfrm>
            <a:off x="152717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C081548-6724-B648-9B68-35D28897201D}"/>
              </a:ext>
            </a:extLst>
          </p:cNvPr>
          <p:cNvSpPr/>
          <p:nvPr/>
        </p:nvSpPr>
        <p:spPr>
          <a:xfrm>
            <a:off x="913795" y="201478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519C05FF-1DB6-4143-85DA-05E6DDE4B89F}"/>
              </a:ext>
            </a:extLst>
          </p:cNvPr>
          <p:cNvSpPr/>
          <p:nvPr/>
        </p:nvSpPr>
        <p:spPr>
          <a:xfrm>
            <a:off x="1969244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2FD78191-8E3B-EF46-A9CB-CF2E38B6F0F9}"/>
              </a:ext>
            </a:extLst>
          </p:cNvPr>
          <p:cNvSpPr/>
          <p:nvPr/>
        </p:nvSpPr>
        <p:spPr>
          <a:xfrm>
            <a:off x="2432404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AB04C6AF-F31E-CE45-B952-7A6E960BA279}"/>
              </a:ext>
            </a:extLst>
          </p:cNvPr>
          <p:cNvSpPr/>
          <p:nvPr/>
        </p:nvSpPr>
        <p:spPr>
          <a:xfrm>
            <a:off x="196924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AAC19825-F43C-E547-85E3-3EA46C7BDC28}"/>
              </a:ext>
            </a:extLst>
          </p:cNvPr>
          <p:cNvSpPr/>
          <p:nvPr/>
        </p:nvSpPr>
        <p:spPr>
          <a:xfrm>
            <a:off x="243240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31236145-EE1E-004F-BFD4-4485DFB7C3AD}"/>
              </a:ext>
            </a:extLst>
          </p:cNvPr>
          <p:cNvSpPr/>
          <p:nvPr/>
        </p:nvSpPr>
        <p:spPr>
          <a:xfrm>
            <a:off x="1071446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D55917C5-5E35-5B43-B258-CCEEF4B85EEA}"/>
              </a:ext>
            </a:extLst>
          </p:cNvPr>
          <p:cNvSpPr/>
          <p:nvPr/>
        </p:nvSpPr>
        <p:spPr>
          <a:xfrm>
            <a:off x="1534606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73DDA9DD-782A-9D43-A54C-CE8D8AB5AEE2}"/>
              </a:ext>
            </a:extLst>
          </p:cNvPr>
          <p:cNvSpPr/>
          <p:nvPr/>
        </p:nvSpPr>
        <p:spPr>
          <a:xfrm>
            <a:off x="1969244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9E5F3035-0346-9545-B648-69A61B105F90}"/>
              </a:ext>
            </a:extLst>
          </p:cNvPr>
          <p:cNvSpPr/>
          <p:nvPr/>
        </p:nvSpPr>
        <p:spPr>
          <a:xfrm>
            <a:off x="2432404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C4D45-2FA1-294D-B291-049F2149CD8E}"/>
              </a:ext>
            </a:extLst>
          </p:cNvPr>
          <p:cNvSpPr txBox="1"/>
          <p:nvPr/>
        </p:nvSpPr>
        <p:spPr>
          <a:xfrm>
            <a:off x="3855404" y="1440365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Scaling pixels by pixel </a:t>
            </a:r>
            <a:r>
              <a:rPr lang="en-US" dirty="0" err="1"/>
              <a:t>resoln</a:t>
            </a:r>
            <a:r>
              <a:rPr lang="en-US" dirty="0"/>
              <a:t>.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761A14B9-F0E1-9C4F-99C7-EF6395CEFAD4}"/>
              </a:ext>
            </a:extLst>
          </p:cNvPr>
          <p:cNvSpPr/>
          <p:nvPr/>
        </p:nvSpPr>
        <p:spPr>
          <a:xfrm>
            <a:off x="4488235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x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473B1E10-0C00-D348-8954-F908F3FBAA7D}"/>
              </a:ext>
            </a:extLst>
          </p:cNvPr>
          <p:cNvSpPr/>
          <p:nvPr/>
        </p:nvSpPr>
        <p:spPr>
          <a:xfrm>
            <a:off x="4951395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ound Single Corner of Rectangle 25">
            <a:extLst>
              <a:ext uri="{FF2B5EF4-FFF2-40B4-BE49-F238E27FC236}">
                <a16:creationId xmlns:a16="http://schemas.microsoft.com/office/drawing/2014/main" id="{93080276-4789-CA4D-A287-A2DBB7519B6B}"/>
              </a:ext>
            </a:extLst>
          </p:cNvPr>
          <p:cNvSpPr/>
          <p:nvPr/>
        </p:nvSpPr>
        <p:spPr>
          <a:xfrm>
            <a:off x="448823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A20A89FD-556D-0146-B8F2-220040B07938}"/>
              </a:ext>
            </a:extLst>
          </p:cNvPr>
          <p:cNvSpPr/>
          <p:nvPr/>
        </p:nvSpPr>
        <p:spPr>
          <a:xfrm>
            <a:off x="495139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y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FC26108E-438C-D541-A5D9-F29155F4F949}"/>
              </a:ext>
            </a:extLst>
          </p:cNvPr>
          <p:cNvSpPr/>
          <p:nvPr/>
        </p:nvSpPr>
        <p:spPr>
          <a:xfrm>
            <a:off x="4338018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81AB84EC-06C5-7641-8318-7474C770FB70}"/>
              </a:ext>
            </a:extLst>
          </p:cNvPr>
          <p:cNvSpPr/>
          <p:nvPr/>
        </p:nvSpPr>
        <p:spPr>
          <a:xfrm>
            <a:off x="5393467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ound Single Corner of Rectangle 29">
            <a:extLst>
              <a:ext uri="{FF2B5EF4-FFF2-40B4-BE49-F238E27FC236}">
                <a16:creationId xmlns:a16="http://schemas.microsoft.com/office/drawing/2014/main" id="{84DA5F61-97C1-4943-A1EA-4C136201D664}"/>
              </a:ext>
            </a:extLst>
          </p:cNvPr>
          <p:cNvSpPr/>
          <p:nvPr/>
        </p:nvSpPr>
        <p:spPr>
          <a:xfrm>
            <a:off x="5856627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ound Single Corner of Rectangle 30">
            <a:extLst>
              <a:ext uri="{FF2B5EF4-FFF2-40B4-BE49-F238E27FC236}">
                <a16:creationId xmlns:a16="http://schemas.microsoft.com/office/drawing/2014/main" id="{07A5878F-1F95-5C42-9EEB-F21FDB25DC39}"/>
              </a:ext>
            </a:extLst>
          </p:cNvPr>
          <p:cNvSpPr/>
          <p:nvPr/>
        </p:nvSpPr>
        <p:spPr>
          <a:xfrm>
            <a:off x="539346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92863C18-D2D8-6C4A-9EB7-2754EBFFEDD6}"/>
              </a:ext>
            </a:extLst>
          </p:cNvPr>
          <p:cNvSpPr/>
          <p:nvPr/>
        </p:nvSpPr>
        <p:spPr>
          <a:xfrm>
            <a:off x="585662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Round Single Corner of Rectangle 32">
            <a:extLst>
              <a:ext uri="{FF2B5EF4-FFF2-40B4-BE49-F238E27FC236}">
                <a16:creationId xmlns:a16="http://schemas.microsoft.com/office/drawing/2014/main" id="{ED695FE6-EC22-DE4B-9060-606E18D65658}"/>
              </a:ext>
            </a:extLst>
          </p:cNvPr>
          <p:cNvSpPr/>
          <p:nvPr/>
        </p:nvSpPr>
        <p:spPr>
          <a:xfrm>
            <a:off x="4495669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83C904E6-9814-B941-91F6-A7743F3D2338}"/>
              </a:ext>
            </a:extLst>
          </p:cNvPr>
          <p:cNvSpPr/>
          <p:nvPr/>
        </p:nvSpPr>
        <p:spPr>
          <a:xfrm>
            <a:off x="4958829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5A477607-D4A2-9E4C-AF35-39FBA187E6D3}"/>
              </a:ext>
            </a:extLst>
          </p:cNvPr>
          <p:cNvSpPr/>
          <p:nvPr/>
        </p:nvSpPr>
        <p:spPr>
          <a:xfrm>
            <a:off x="5393467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C5D4E6D3-4EB9-B44D-82B8-3E53A758D8D6}"/>
              </a:ext>
            </a:extLst>
          </p:cNvPr>
          <p:cNvSpPr/>
          <p:nvPr/>
        </p:nvSpPr>
        <p:spPr>
          <a:xfrm>
            <a:off x="5856627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3ACD45-748D-334E-BF21-AE2102DAAF71}"/>
              </a:ext>
            </a:extLst>
          </p:cNvPr>
          <p:cNvSpPr txBox="1"/>
          <p:nvPr/>
        </p:nvSpPr>
        <p:spPr>
          <a:xfrm>
            <a:off x="7797931" y="1440365"/>
            <a:ext cx="35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Translation to positive quadrant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7E7D1A9F-15A3-6C48-B381-AB59CFCCB547}"/>
              </a:ext>
            </a:extLst>
          </p:cNvPr>
          <p:cNvSpPr/>
          <p:nvPr/>
        </p:nvSpPr>
        <p:spPr>
          <a:xfrm>
            <a:off x="8430762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9A42EBD-FA65-B842-B9AE-3C87A15DE7C0}"/>
              </a:ext>
            </a:extLst>
          </p:cNvPr>
          <p:cNvSpPr/>
          <p:nvPr/>
        </p:nvSpPr>
        <p:spPr>
          <a:xfrm>
            <a:off x="8893922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F6BEAABD-1125-E440-ADA0-98E574C76B04}"/>
              </a:ext>
            </a:extLst>
          </p:cNvPr>
          <p:cNvSpPr/>
          <p:nvPr/>
        </p:nvSpPr>
        <p:spPr>
          <a:xfrm>
            <a:off x="843076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89BDDCA8-A076-B549-82D9-CF51EBB599CD}"/>
              </a:ext>
            </a:extLst>
          </p:cNvPr>
          <p:cNvSpPr/>
          <p:nvPr/>
        </p:nvSpPr>
        <p:spPr>
          <a:xfrm>
            <a:off x="889392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E4FD1BA-C9E2-474B-8BAE-4A6EF13B0919}"/>
              </a:ext>
            </a:extLst>
          </p:cNvPr>
          <p:cNvSpPr/>
          <p:nvPr/>
        </p:nvSpPr>
        <p:spPr>
          <a:xfrm>
            <a:off x="8280545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E43AAAF7-D087-8844-B6F3-FB0C14F820BF}"/>
              </a:ext>
            </a:extLst>
          </p:cNvPr>
          <p:cNvSpPr/>
          <p:nvPr/>
        </p:nvSpPr>
        <p:spPr>
          <a:xfrm>
            <a:off x="9335994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9E3E987D-9F4E-7A4B-BF49-7865C9126B06}"/>
              </a:ext>
            </a:extLst>
          </p:cNvPr>
          <p:cNvSpPr/>
          <p:nvPr/>
        </p:nvSpPr>
        <p:spPr>
          <a:xfrm>
            <a:off x="9799154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55E8072E-4C2A-F546-A8E7-CA25E5B98BA0}"/>
              </a:ext>
            </a:extLst>
          </p:cNvPr>
          <p:cNvSpPr/>
          <p:nvPr/>
        </p:nvSpPr>
        <p:spPr>
          <a:xfrm>
            <a:off x="933599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6" name="Round Single Corner of Rectangle 45">
            <a:extLst>
              <a:ext uri="{FF2B5EF4-FFF2-40B4-BE49-F238E27FC236}">
                <a16:creationId xmlns:a16="http://schemas.microsoft.com/office/drawing/2014/main" id="{BF755EB0-3E35-1047-A108-B637C6247BB8}"/>
              </a:ext>
            </a:extLst>
          </p:cNvPr>
          <p:cNvSpPr/>
          <p:nvPr/>
        </p:nvSpPr>
        <p:spPr>
          <a:xfrm>
            <a:off x="979915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944314D1-591D-B84F-AAEA-97322F4857DC}"/>
              </a:ext>
            </a:extLst>
          </p:cNvPr>
          <p:cNvSpPr/>
          <p:nvPr/>
        </p:nvSpPr>
        <p:spPr>
          <a:xfrm>
            <a:off x="8438196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E1571E2-447C-5F46-A1F6-95B2D4B10D3E}"/>
              </a:ext>
            </a:extLst>
          </p:cNvPr>
          <p:cNvSpPr/>
          <p:nvPr/>
        </p:nvSpPr>
        <p:spPr>
          <a:xfrm>
            <a:off x="8901356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1021F70C-CCD6-8243-9872-3699740CFAC6}"/>
              </a:ext>
            </a:extLst>
          </p:cNvPr>
          <p:cNvSpPr/>
          <p:nvPr/>
        </p:nvSpPr>
        <p:spPr>
          <a:xfrm>
            <a:off x="9335994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0" name="Round Single Corner of Rectangle 49">
            <a:extLst>
              <a:ext uri="{FF2B5EF4-FFF2-40B4-BE49-F238E27FC236}">
                <a16:creationId xmlns:a16="http://schemas.microsoft.com/office/drawing/2014/main" id="{3EB41107-C264-6B45-B8FF-80335382BE03}"/>
              </a:ext>
            </a:extLst>
          </p:cNvPr>
          <p:cNvSpPr/>
          <p:nvPr/>
        </p:nvSpPr>
        <p:spPr>
          <a:xfrm>
            <a:off x="9799154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FB8242-FC06-754E-BCA1-150C9003ECBC}"/>
              </a:ext>
            </a:extLst>
          </p:cNvPr>
          <p:cNvSpPr txBox="1"/>
          <p:nvPr/>
        </p:nvSpPr>
        <p:spPr>
          <a:xfrm>
            <a:off x="3350291" y="4024790"/>
            <a:ext cx="493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Skew, if sensor not perpendicular to optic axis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4338018" y="4593677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C0C83C-8944-2742-AFDF-9870EB9DB7C8}"/>
              </a:ext>
            </a:extLst>
          </p:cNvPr>
          <p:cNvGrpSpPr/>
          <p:nvPr/>
        </p:nvGrpSpPr>
        <p:grpSpPr>
          <a:xfrm>
            <a:off x="4483903" y="4721230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 Single Corner of Rectangle 53">
              <a:extLst>
                <a:ext uri="{FF2B5EF4-FFF2-40B4-BE49-F238E27FC236}">
                  <a16:creationId xmlns:a16="http://schemas.microsoft.com/office/drawing/2014/main" id="{6BAAE0DE-71FF-4A4C-99D3-200747AA2123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Round Single Corner of Rectangle 56">
              <a:extLst>
                <a:ext uri="{FF2B5EF4-FFF2-40B4-BE49-F238E27FC236}">
                  <a16:creationId xmlns:a16="http://schemas.microsoft.com/office/drawing/2014/main" id="{FB380A93-AD2D-9C44-B34D-27C1BD704DB1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58" name="Round Single Corner of Rectangle 57">
              <a:extLst>
                <a:ext uri="{FF2B5EF4-FFF2-40B4-BE49-F238E27FC236}">
                  <a16:creationId xmlns:a16="http://schemas.microsoft.com/office/drawing/2014/main" id="{1DD16BAE-D545-2B47-ABB5-A8DE7A3F3367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9" name="Round Single Corner of Rectangle 58">
              <a:extLst>
                <a:ext uri="{FF2B5EF4-FFF2-40B4-BE49-F238E27FC236}">
                  <a16:creationId xmlns:a16="http://schemas.microsoft.com/office/drawing/2014/main" id="{EE37DAD8-0198-EC41-A0EE-77C0387EE3B9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60" name="Round Single Corner of Rectangle 59">
              <a:extLst>
                <a:ext uri="{FF2B5EF4-FFF2-40B4-BE49-F238E27FC236}">
                  <a16:creationId xmlns:a16="http://schemas.microsoft.com/office/drawing/2014/main" id="{3FBBB8FB-FB85-3C4D-A712-4B6A875F6736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1" name="Round Single Corner of Rectangle 60">
              <a:extLst>
                <a:ext uri="{FF2B5EF4-FFF2-40B4-BE49-F238E27FC236}">
                  <a16:creationId xmlns:a16="http://schemas.microsoft.com/office/drawing/2014/main" id="{946208EF-43E1-2041-A871-BEF381D9B004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2" name="Round Single Corner of Rectangle 61">
              <a:extLst>
                <a:ext uri="{FF2B5EF4-FFF2-40B4-BE49-F238E27FC236}">
                  <a16:creationId xmlns:a16="http://schemas.microsoft.com/office/drawing/2014/main" id="{4768F12E-0E79-D245-8697-3393F8D81F22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ound Single Corner of Rectangle 62">
              <a:extLst>
                <a:ext uri="{FF2B5EF4-FFF2-40B4-BE49-F238E27FC236}">
                  <a16:creationId xmlns:a16="http://schemas.microsoft.com/office/drawing/2014/main" id="{B6210B21-486E-CE41-B8B9-F7D56DD3AC19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4" name="Round Single Corner of Rectangle 63">
              <a:extLst>
                <a:ext uri="{FF2B5EF4-FFF2-40B4-BE49-F238E27FC236}">
                  <a16:creationId xmlns:a16="http://schemas.microsoft.com/office/drawing/2014/main" id="{5A3C1884-9208-724C-80B9-3A6FD6DAA9BE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5" name="Round Single Corner of Rectangle 64">
              <a:extLst>
                <a:ext uri="{FF2B5EF4-FFF2-40B4-BE49-F238E27FC236}">
                  <a16:creationId xmlns:a16="http://schemas.microsoft.com/office/drawing/2014/main" id="{09C12A01-5525-A249-82EC-1C4CA1F5D318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66" name="Round Single Corner of Rectangle 65">
              <a:extLst>
                <a:ext uri="{FF2B5EF4-FFF2-40B4-BE49-F238E27FC236}">
                  <a16:creationId xmlns:a16="http://schemas.microsoft.com/office/drawing/2014/main" id="{5A77E5D5-9D9C-4A4B-A44F-52F07F4E8454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959DE3-AF54-8A8E-D213-BFCBDDC3B11F}"/>
              </a:ext>
            </a:extLst>
          </p:cNvPr>
          <p:cNvSpPr txBox="1"/>
          <p:nvPr/>
        </p:nvSpPr>
        <p:spPr>
          <a:xfrm>
            <a:off x="9799154" y="6139969"/>
            <a:ext cx="224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details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6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4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0026 0.43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6345237" y="225191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uble Bracket 66">
            <a:extLst>
              <a:ext uri="{FF2B5EF4-FFF2-40B4-BE49-F238E27FC236}">
                <a16:creationId xmlns:a16="http://schemas.microsoft.com/office/drawing/2014/main" id="{3C8EC2EF-75B1-364A-B709-ECE0E5C0A8D3}"/>
              </a:ext>
            </a:extLst>
          </p:cNvPr>
          <p:cNvSpPr/>
          <p:nvPr/>
        </p:nvSpPr>
        <p:spPr>
          <a:xfrm>
            <a:off x="8502843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ingle Corner of Rectangle 70">
            <a:extLst>
              <a:ext uri="{FF2B5EF4-FFF2-40B4-BE49-F238E27FC236}">
                <a16:creationId xmlns:a16="http://schemas.microsoft.com/office/drawing/2014/main" id="{46D73693-8D67-3C4A-881C-2EEACE02A8F0}"/>
              </a:ext>
            </a:extLst>
          </p:cNvPr>
          <p:cNvSpPr/>
          <p:nvPr/>
        </p:nvSpPr>
        <p:spPr>
          <a:xfrm>
            <a:off x="8678464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2" name="Round Single Corner of Rectangle 71">
            <a:extLst>
              <a:ext uri="{FF2B5EF4-FFF2-40B4-BE49-F238E27FC236}">
                <a16:creationId xmlns:a16="http://schemas.microsoft.com/office/drawing/2014/main" id="{3B9889A2-3499-4445-88E1-64759BC0140B}"/>
              </a:ext>
            </a:extLst>
          </p:cNvPr>
          <p:cNvSpPr/>
          <p:nvPr/>
        </p:nvSpPr>
        <p:spPr>
          <a:xfrm>
            <a:off x="8685898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Round Single Corner of Rectangle 72">
            <a:extLst>
              <a:ext uri="{FF2B5EF4-FFF2-40B4-BE49-F238E27FC236}">
                <a16:creationId xmlns:a16="http://schemas.microsoft.com/office/drawing/2014/main" id="{DFA83CDC-0FCD-A444-9D93-ACBD4E2CB0E0}"/>
              </a:ext>
            </a:extLst>
          </p:cNvPr>
          <p:cNvSpPr/>
          <p:nvPr/>
        </p:nvSpPr>
        <p:spPr>
          <a:xfrm>
            <a:off x="8674132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Round Single Corner of Rectangle 73">
            <a:extLst>
              <a:ext uri="{FF2B5EF4-FFF2-40B4-BE49-F238E27FC236}">
                <a16:creationId xmlns:a16="http://schemas.microsoft.com/office/drawing/2014/main" id="{3E7D3A9A-E5F6-8641-A2AE-AF637FFF6ABA}"/>
              </a:ext>
            </a:extLst>
          </p:cNvPr>
          <p:cNvSpPr/>
          <p:nvPr/>
        </p:nvSpPr>
        <p:spPr>
          <a:xfrm>
            <a:off x="8685897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5" name="Double Bracket 74">
            <a:extLst>
              <a:ext uri="{FF2B5EF4-FFF2-40B4-BE49-F238E27FC236}">
                <a16:creationId xmlns:a16="http://schemas.microsoft.com/office/drawing/2014/main" id="{0ED7E741-F953-174B-AA21-1448915588C1}"/>
              </a:ext>
            </a:extLst>
          </p:cNvPr>
          <p:cNvSpPr/>
          <p:nvPr/>
        </p:nvSpPr>
        <p:spPr>
          <a:xfrm>
            <a:off x="3808974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ingle Corner of Rectangle 75">
            <a:extLst>
              <a:ext uri="{FF2B5EF4-FFF2-40B4-BE49-F238E27FC236}">
                <a16:creationId xmlns:a16="http://schemas.microsoft.com/office/drawing/2014/main" id="{4380FDE6-E191-9E41-8A18-01EF71B78553}"/>
              </a:ext>
            </a:extLst>
          </p:cNvPr>
          <p:cNvSpPr/>
          <p:nvPr/>
        </p:nvSpPr>
        <p:spPr>
          <a:xfrm>
            <a:off x="3984595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7" name="Round Single Corner of Rectangle 76">
            <a:extLst>
              <a:ext uri="{FF2B5EF4-FFF2-40B4-BE49-F238E27FC236}">
                <a16:creationId xmlns:a16="http://schemas.microsoft.com/office/drawing/2014/main" id="{33BC3674-41C5-E743-870F-E59A149C0008}"/>
              </a:ext>
            </a:extLst>
          </p:cNvPr>
          <p:cNvSpPr/>
          <p:nvPr/>
        </p:nvSpPr>
        <p:spPr>
          <a:xfrm>
            <a:off x="3992029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8" name="Round Single Corner of Rectangle 77">
            <a:extLst>
              <a:ext uri="{FF2B5EF4-FFF2-40B4-BE49-F238E27FC236}">
                <a16:creationId xmlns:a16="http://schemas.microsoft.com/office/drawing/2014/main" id="{1245F7DE-8DB4-3C41-B06D-B2E65D39CD99}"/>
              </a:ext>
            </a:extLst>
          </p:cNvPr>
          <p:cNvSpPr/>
          <p:nvPr/>
        </p:nvSpPr>
        <p:spPr>
          <a:xfrm>
            <a:off x="3980263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804712D-594F-4A4B-A5A2-4374D4A3C307}"/>
              </a:ext>
            </a:extLst>
          </p:cNvPr>
          <p:cNvSpPr/>
          <p:nvPr/>
        </p:nvSpPr>
        <p:spPr>
          <a:xfrm flipH="1">
            <a:off x="4712791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70EE7-C20E-2E4C-9D8B-D1FE8932CAB8}"/>
              </a:ext>
            </a:extLst>
          </p:cNvPr>
          <p:cNvGrpSpPr/>
          <p:nvPr/>
        </p:nvGrpSpPr>
        <p:grpSpPr>
          <a:xfrm>
            <a:off x="6503931" y="2393739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ound Single Corner of Rectangle 82">
              <a:extLst>
                <a:ext uri="{FF2B5EF4-FFF2-40B4-BE49-F238E27FC236}">
                  <a16:creationId xmlns:a16="http://schemas.microsoft.com/office/drawing/2014/main" id="{BBB78465-0F3A-7942-B66C-A9925BE21DDA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4" name="Round Single Corner of Rectangle 83">
              <a:extLst>
                <a:ext uri="{FF2B5EF4-FFF2-40B4-BE49-F238E27FC236}">
                  <a16:creationId xmlns:a16="http://schemas.microsoft.com/office/drawing/2014/main" id="{4E88064E-E2AB-F148-949F-6A905822EE6A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A0C284E1-96BA-5442-8E43-9626D036A21D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07296065-4193-8B4C-ADB7-36236F033DE1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B330FBC9-0E52-EE4A-BEBE-6D744175083D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035D63DB-EA95-3F47-B780-9293DFEDE64C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9" name="Round Single Corner of Rectangle 88">
              <a:extLst>
                <a:ext uri="{FF2B5EF4-FFF2-40B4-BE49-F238E27FC236}">
                  <a16:creationId xmlns:a16="http://schemas.microsoft.com/office/drawing/2014/main" id="{F82F5916-BE7E-D940-8D17-21F80898842C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0" name="Round Single Corner of Rectangle 89">
              <a:extLst>
                <a:ext uri="{FF2B5EF4-FFF2-40B4-BE49-F238E27FC236}">
                  <a16:creationId xmlns:a16="http://schemas.microsoft.com/office/drawing/2014/main" id="{580DFFB0-3F12-F94E-9F08-542CD1EE9661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1" name="Round Single Corner of Rectangle 90">
              <a:extLst>
                <a:ext uri="{FF2B5EF4-FFF2-40B4-BE49-F238E27FC236}">
                  <a16:creationId xmlns:a16="http://schemas.microsoft.com/office/drawing/2014/main" id="{F3803B09-5471-0342-8C8C-E7B1DDE5A7D2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2" name="Round Single Corner of Rectangle 91">
              <a:extLst>
                <a:ext uri="{FF2B5EF4-FFF2-40B4-BE49-F238E27FC236}">
                  <a16:creationId xmlns:a16="http://schemas.microsoft.com/office/drawing/2014/main" id="{19F5EBD2-687B-8443-A5D0-5A5A1E9EF5F5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93" name="Round Single Corner of Rectangle 92">
              <a:extLst>
                <a:ext uri="{FF2B5EF4-FFF2-40B4-BE49-F238E27FC236}">
                  <a16:creationId xmlns:a16="http://schemas.microsoft.com/office/drawing/2014/main" id="{7EE56B5B-3886-3C4D-99D8-351D38F9EA7B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229910-8580-934C-A1F9-AFE86FEC8FDA}"/>
              </a:ext>
            </a:extLst>
          </p:cNvPr>
          <p:cNvSpPr txBox="1"/>
          <p:nvPr/>
        </p:nvSpPr>
        <p:spPr>
          <a:xfrm>
            <a:off x="3662485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0B1-454F-5D3B-541B-06F676AEE75A}"/>
              </a:ext>
            </a:extLst>
          </p:cNvPr>
          <p:cNvSpPr txBox="1"/>
          <p:nvPr/>
        </p:nvSpPr>
        <p:spPr>
          <a:xfrm>
            <a:off x="8234938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2E2C4-6B31-A56D-0EF8-B6345EA31ECB}"/>
              </a:ext>
            </a:extLst>
          </p:cNvPr>
          <p:cNvSpPr txBox="1"/>
          <p:nvPr/>
        </p:nvSpPr>
        <p:spPr>
          <a:xfrm>
            <a:off x="3430051" y="1132932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the origin looking towards Z</a:t>
            </a:r>
          </a:p>
        </p:txBody>
      </p:sp>
    </p:spTree>
    <p:extLst>
      <p:ext uri="{BB962C8B-B14F-4D97-AF65-F5344CB8AC3E}">
        <p14:creationId xmlns:p14="http://schemas.microsoft.com/office/powerpoint/2010/main" val="20580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FBA3-9FF5-3EED-B8EB-DB30F006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BEC3-928F-8B3A-ED25-3EE0082B554B}"/>
              </a:ext>
            </a:extLst>
          </p:cNvPr>
          <p:cNvSpPr txBox="1"/>
          <p:nvPr/>
        </p:nvSpPr>
        <p:spPr>
          <a:xfrm>
            <a:off x="3850675" y="1103780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an arbitrary location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B5C6BC0B-FB7C-8E14-0C4E-5C0A8A0B169C}"/>
              </a:ext>
            </a:extLst>
          </p:cNvPr>
          <p:cNvSpPr/>
          <p:nvPr/>
        </p:nvSpPr>
        <p:spPr>
          <a:xfrm>
            <a:off x="5494845" y="2251919"/>
            <a:ext cx="1600899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B7C9287C-D9F8-A379-5126-22C4C54C93ED}"/>
              </a:ext>
            </a:extLst>
          </p:cNvPr>
          <p:cNvSpPr/>
          <p:nvPr/>
        </p:nvSpPr>
        <p:spPr>
          <a:xfrm>
            <a:off x="10295067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AEB244FD-5A93-581E-BE4C-7ED9D4C4A12B}"/>
              </a:ext>
            </a:extLst>
          </p:cNvPr>
          <p:cNvSpPr/>
          <p:nvPr/>
        </p:nvSpPr>
        <p:spPr>
          <a:xfrm>
            <a:off x="10470688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EB7041A-121E-F99A-11BD-99255AF6A06E}"/>
              </a:ext>
            </a:extLst>
          </p:cNvPr>
          <p:cNvSpPr/>
          <p:nvPr/>
        </p:nvSpPr>
        <p:spPr>
          <a:xfrm>
            <a:off x="10478122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3641A014-98AB-EAEE-95C7-ACE470BA912E}"/>
              </a:ext>
            </a:extLst>
          </p:cNvPr>
          <p:cNvSpPr/>
          <p:nvPr/>
        </p:nvSpPr>
        <p:spPr>
          <a:xfrm>
            <a:off x="10466356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422205E4-5E02-FFF3-94C1-171479A9FB99}"/>
              </a:ext>
            </a:extLst>
          </p:cNvPr>
          <p:cNvSpPr/>
          <p:nvPr/>
        </p:nvSpPr>
        <p:spPr>
          <a:xfrm>
            <a:off x="10478121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DF249365-D20F-74D0-28FF-87CAEAE50D48}"/>
              </a:ext>
            </a:extLst>
          </p:cNvPr>
          <p:cNvSpPr/>
          <p:nvPr/>
        </p:nvSpPr>
        <p:spPr>
          <a:xfrm>
            <a:off x="2958582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6D7A8C60-0C38-9A2F-6CD1-64A3211E037C}"/>
              </a:ext>
            </a:extLst>
          </p:cNvPr>
          <p:cNvSpPr/>
          <p:nvPr/>
        </p:nvSpPr>
        <p:spPr>
          <a:xfrm>
            <a:off x="3134203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56ED1C6C-6A1E-0909-4047-BFA805567FDC}"/>
              </a:ext>
            </a:extLst>
          </p:cNvPr>
          <p:cNvSpPr/>
          <p:nvPr/>
        </p:nvSpPr>
        <p:spPr>
          <a:xfrm>
            <a:off x="3141637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CD733C6E-4FAF-7ACE-75CF-B89C919F0F56}"/>
              </a:ext>
            </a:extLst>
          </p:cNvPr>
          <p:cNvSpPr/>
          <p:nvPr/>
        </p:nvSpPr>
        <p:spPr>
          <a:xfrm>
            <a:off x="3129871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D24A27-CB2E-4DAA-11F9-677D78921945}"/>
              </a:ext>
            </a:extLst>
          </p:cNvPr>
          <p:cNvSpPr/>
          <p:nvPr/>
        </p:nvSpPr>
        <p:spPr>
          <a:xfrm flipH="1">
            <a:off x="3862399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/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47259FBE-139D-58E9-7FB4-751E667FF7A9}"/>
              </a:ext>
            </a:extLst>
          </p:cNvPr>
          <p:cNvSpPr/>
          <p:nvPr/>
        </p:nvSpPr>
        <p:spPr>
          <a:xfrm>
            <a:off x="5657871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0A8A17D4-0069-A6A8-EFA9-8844242748DB}"/>
              </a:ext>
            </a:extLst>
          </p:cNvPr>
          <p:cNvSpPr/>
          <p:nvPr/>
        </p:nvSpPr>
        <p:spPr>
          <a:xfrm>
            <a:off x="6563103" y="239378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36B52365-70D2-446A-097D-47A33765C6E6}"/>
              </a:ext>
            </a:extLst>
          </p:cNvPr>
          <p:cNvSpPr/>
          <p:nvPr/>
        </p:nvSpPr>
        <p:spPr>
          <a:xfrm>
            <a:off x="6563103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BD6E821-0C52-A70E-216C-87F611BCC61B}"/>
              </a:ext>
            </a:extLst>
          </p:cNvPr>
          <p:cNvSpPr/>
          <p:nvPr/>
        </p:nvSpPr>
        <p:spPr>
          <a:xfrm>
            <a:off x="5665305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9B044736-D628-428D-0A5E-77A4D755BD18}"/>
              </a:ext>
            </a:extLst>
          </p:cNvPr>
          <p:cNvSpPr/>
          <p:nvPr/>
        </p:nvSpPr>
        <p:spPr>
          <a:xfrm>
            <a:off x="6128465" y="328961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94FC3F8C-340A-A899-04D7-E52926406656}"/>
              </a:ext>
            </a:extLst>
          </p:cNvPr>
          <p:cNvSpPr/>
          <p:nvPr/>
        </p:nvSpPr>
        <p:spPr>
          <a:xfrm>
            <a:off x="6563103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E00FF83F-23E2-594D-7FD4-2762B5298F69}"/>
              </a:ext>
            </a:extLst>
          </p:cNvPr>
          <p:cNvSpPr/>
          <p:nvPr/>
        </p:nvSpPr>
        <p:spPr>
          <a:xfrm>
            <a:off x="5653539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28" name="Round Single Corner of Rectangle 27">
            <a:extLst>
              <a:ext uri="{FF2B5EF4-FFF2-40B4-BE49-F238E27FC236}">
                <a16:creationId xmlns:a16="http://schemas.microsoft.com/office/drawing/2014/main" id="{EFB933FC-F19F-F22B-EF2A-D7D6CDF6E765}"/>
              </a:ext>
            </a:extLst>
          </p:cNvPr>
          <p:cNvSpPr/>
          <p:nvPr/>
        </p:nvSpPr>
        <p:spPr>
          <a:xfrm>
            <a:off x="6116699" y="285529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CC028-7DDE-8A9C-E0A1-EDD29E473F9B}"/>
              </a:ext>
            </a:extLst>
          </p:cNvPr>
          <p:cNvSpPr txBox="1"/>
          <p:nvPr/>
        </p:nvSpPr>
        <p:spPr>
          <a:xfrm>
            <a:off x="2812093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00C32-02F8-38F9-8DAB-0ACEB76DE8B4}"/>
              </a:ext>
            </a:extLst>
          </p:cNvPr>
          <p:cNvSpPr txBox="1"/>
          <p:nvPr/>
        </p:nvSpPr>
        <p:spPr>
          <a:xfrm>
            <a:off x="10027162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38BD4C1E-BACB-D466-BD15-338E015D79B5}"/>
              </a:ext>
            </a:extLst>
          </p:cNvPr>
          <p:cNvSpPr/>
          <p:nvPr/>
        </p:nvSpPr>
        <p:spPr>
          <a:xfrm>
            <a:off x="7506044" y="2252215"/>
            <a:ext cx="2238156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/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07BA7496-B182-C960-0AC4-960A4D865FBB}"/>
              </a:ext>
            </a:extLst>
          </p:cNvPr>
          <p:cNvSpPr/>
          <p:nvPr/>
        </p:nvSpPr>
        <p:spPr>
          <a:xfrm>
            <a:off x="764444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r21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A149C2B7-63FD-DD79-DD96-BAE1BE02701A}"/>
              </a:ext>
            </a:extLst>
          </p:cNvPr>
          <p:cNvSpPr/>
          <p:nvPr/>
        </p:nvSpPr>
        <p:spPr>
          <a:xfrm>
            <a:off x="8659406" y="239408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r13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B2269A10-74A6-5406-72D5-2189154BA053}"/>
              </a:ext>
            </a:extLst>
          </p:cNvPr>
          <p:cNvSpPr/>
          <p:nvPr/>
        </p:nvSpPr>
        <p:spPr>
          <a:xfrm>
            <a:off x="9159142" y="2408347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t1</a:t>
            </a:r>
          </a:p>
        </p:txBody>
      </p:sp>
      <p:sp>
        <p:nvSpPr>
          <p:cNvPr id="37" name="Round Single Corner of Rectangle 36">
            <a:extLst>
              <a:ext uri="{FF2B5EF4-FFF2-40B4-BE49-F238E27FC236}">
                <a16:creationId xmlns:a16="http://schemas.microsoft.com/office/drawing/2014/main" id="{C46CC9FF-F20D-F287-AD5B-D99478FCBDEE}"/>
              </a:ext>
            </a:extLst>
          </p:cNvPr>
          <p:cNvSpPr/>
          <p:nvPr/>
        </p:nvSpPr>
        <p:spPr>
          <a:xfrm>
            <a:off x="865940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r23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F1D95205-575B-BF20-677A-A9815CFD429C}"/>
              </a:ext>
            </a:extLst>
          </p:cNvPr>
          <p:cNvSpPr/>
          <p:nvPr/>
        </p:nvSpPr>
        <p:spPr>
          <a:xfrm>
            <a:off x="9159142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t2</a:t>
            </a:r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B138C926-78E4-064B-CCA7-98286A808011}"/>
              </a:ext>
            </a:extLst>
          </p:cNvPr>
          <p:cNvSpPr/>
          <p:nvPr/>
        </p:nvSpPr>
        <p:spPr>
          <a:xfrm>
            <a:off x="7651880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r31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68718CEF-9BF5-D91A-F4B9-951855F31566}"/>
              </a:ext>
            </a:extLst>
          </p:cNvPr>
          <p:cNvSpPr/>
          <p:nvPr/>
        </p:nvSpPr>
        <p:spPr>
          <a:xfrm>
            <a:off x="8151616" y="3280766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r32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43DB4C7F-4D9C-0BF5-710E-6A6255D00503}"/>
              </a:ext>
            </a:extLst>
          </p:cNvPr>
          <p:cNvSpPr/>
          <p:nvPr/>
        </p:nvSpPr>
        <p:spPr>
          <a:xfrm>
            <a:off x="8659406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r33</a:t>
            </a:r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723CA9F7-E10B-253F-D1C6-4F7FEA9B615B}"/>
              </a:ext>
            </a:extLst>
          </p:cNvPr>
          <p:cNvSpPr/>
          <p:nvPr/>
        </p:nvSpPr>
        <p:spPr>
          <a:xfrm>
            <a:off x="9159142" y="328991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t3</a:t>
            </a:r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BA4E3280-ADBA-1204-84BE-A9CBDFC43C5D}"/>
              </a:ext>
            </a:extLst>
          </p:cNvPr>
          <p:cNvSpPr/>
          <p:nvPr/>
        </p:nvSpPr>
        <p:spPr>
          <a:xfrm>
            <a:off x="7640114" y="2394035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r11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51D7BB92-0BAC-1595-4D35-813E7DEDDBAB}"/>
              </a:ext>
            </a:extLst>
          </p:cNvPr>
          <p:cNvSpPr/>
          <p:nvPr/>
        </p:nvSpPr>
        <p:spPr>
          <a:xfrm>
            <a:off x="8139850" y="2846451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0D3EE-845C-6B70-A605-B57FEAC6B86B}"/>
              </a:ext>
            </a:extLst>
          </p:cNvPr>
          <p:cNvSpPr txBox="1"/>
          <p:nvPr/>
        </p:nvSpPr>
        <p:spPr>
          <a:xfrm>
            <a:off x="5875276" y="4005555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intrinsic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1FCB18-97E0-00EE-0804-CDBA82C273BC}"/>
              </a:ext>
            </a:extLst>
          </p:cNvPr>
          <p:cNvSpPr txBox="1"/>
          <p:nvPr/>
        </p:nvSpPr>
        <p:spPr>
          <a:xfrm>
            <a:off x="8171771" y="3996748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extrinsic</a:t>
            </a:r>
          </a:p>
        </p:txBody>
      </p:sp>
    </p:spTree>
    <p:extLst>
      <p:ext uri="{BB962C8B-B14F-4D97-AF65-F5344CB8AC3E}">
        <p14:creationId xmlns:p14="http://schemas.microsoft.com/office/powerpoint/2010/main" val="84418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pinhole camera?</a:t>
            </a:r>
          </a:p>
        </p:txBody>
      </p:sp>
    </p:spTree>
    <p:extLst>
      <p:ext uri="{BB962C8B-B14F-4D97-AF65-F5344CB8AC3E}">
        <p14:creationId xmlns:p14="http://schemas.microsoft.com/office/powerpoint/2010/main" val="25324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only allows little light through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506230" y="3275654"/>
            <a:ext cx="166298" cy="1533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faint image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47123-5321-1945-B015-A75923758191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hole: many superposed images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</p:spTree>
    <p:extLst>
      <p:ext uri="{BB962C8B-B14F-4D97-AF65-F5344CB8AC3E}">
        <p14:creationId xmlns:p14="http://schemas.microsoft.com/office/powerpoint/2010/main" val="40371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light and avoid blur?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</p:spTree>
    <p:extLst>
      <p:ext uri="{BB962C8B-B14F-4D97-AF65-F5344CB8AC3E}">
        <p14:creationId xmlns:p14="http://schemas.microsoft.com/office/powerpoint/2010/main" val="326638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improves light efficiency, but 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sharp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only focusses part of the world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94" y="4403791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784008-0826-6342-825D-2937E995C895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6C85A6-3427-5A4A-B4C4-BC387AAB1294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F354F6-65DA-B746-8926-6A2E22BEDF1B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4073E7-8B38-1E4E-9382-E88265AC2647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FACDE-3B16-4C40-8EFB-2E3125289EEB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BB4F42-C17F-FC42-A620-91E4DC2F05A3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7EC8D-57C0-7245-914A-4513FF67C4A5}"/>
              </a:ext>
            </a:extLst>
          </p:cNvPr>
          <p:cNvCxnSpPr>
            <a:cxnSpLocks/>
          </p:cNvCxnSpPr>
          <p:nvPr/>
        </p:nvCxnSpPr>
        <p:spPr>
          <a:xfrm flipH="1">
            <a:off x="6690493" y="443122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A7AE43-9232-A14A-8FE6-E9FDE126D352}"/>
              </a:ext>
            </a:extLst>
          </p:cNvPr>
          <p:cNvSpPr txBox="1"/>
          <p:nvPr/>
        </p:nvSpPr>
        <p:spPr>
          <a:xfrm>
            <a:off x="7102721" y="4794121"/>
            <a:ext cx="450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depth of field</a:t>
            </a:r>
          </a:p>
          <a:p>
            <a:r>
              <a:rPr lang="en-US" dirty="0"/>
              <a:t>range of depths for which image is sharp</a:t>
            </a:r>
          </a:p>
        </p:txBody>
      </p:sp>
    </p:spTree>
    <p:extLst>
      <p:ext uri="{BB962C8B-B14F-4D97-AF65-F5344CB8AC3E}">
        <p14:creationId xmlns:p14="http://schemas.microsoft.com/office/powerpoint/2010/main" val="299555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59C9-B13A-4041-AA55-437F1619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Finite-sized pinhole = aperture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1956E-06A3-EF41-9146-E1436A4E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9" r="32292"/>
          <a:stretch/>
        </p:blipFill>
        <p:spPr>
          <a:xfrm>
            <a:off x="1032520" y="1581912"/>
            <a:ext cx="4591812" cy="4140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162BC-7899-1F4B-855A-7DB84FD37719}"/>
              </a:ext>
            </a:extLst>
          </p:cNvPr>
          <p:cNvCxnSpPr>
            <a:cxnSpLocks/>
          </p:cNvCxnSpPr>
          <p:nvPr/>
        </p:nvCxnSpPr>
        <p:spPr>
          <a:xfrm>
            <a:off x="4166749" y="2139696"/>
            <a:ext cx="1" cy="6386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AFD77C-A68A-5146-81DE-A5F32432D700}"/>
              </a:ext>
            </a:extLst>
          </p:cNvPr>
          <p:cNvSpPr txBox="1"/>
          <p:nvPr/>
        </p:nvSpPr>
        <p:spPr>
          <a:xfrm>
            <a:off x="2884932" y="2274361"/>
            <a:ext cx="13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diameter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/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blipFill>
                <a:blip r:embed="rId3"/>
                <a:stretch>
                  <a:fillRect l="-26316" t="-7143" r="-26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00AC33-A37F-4A45-8D03-7C0F0BC74C01}"/>
              </a:ext>
            </a:extLst>
          </p:cNvPr>
          <p:cNvSpPr txBox="1"/>
          <p:nvPr/>
        </p:nvSpPr>
        <p:spPr>
          <a:xfrm>
            <a:off x="6113516" y="2125260"/>
            <a:ext cx="381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 specification is a fraction: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440F5-9DBF-F24B-BE97-233EE9D61CFC}"/>
              </a:ext>
            </a:extLst>
          </p:cNvPr>
          <p:cNvSpPr txBox="1"/>
          <p:nvPr/>
        </p:nvSpPr>
        <p:spPr>
          <a:xfrm>
            <a:off x="2994659" y="3151476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 fraction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7E98E-327D-B04E-BBB5-45F44BCBC655}"/>
              </a:ext>
            </a:extLst>
          </p:cNvPr>
          <p:cNvSpPr txBox="1"/>
          <p:nvPr/>
        </p:nvSpPr>
        <p:spPr>
          <a:xfrm>
            <a:off x="3092195" y="5235447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 fraction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21FB7-7363-6848-8736-2C347B74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0" t="42654" r="21100" b="23125"/>
          <a:stretch/>
        </p:blipFill>
        <p:spPr>
          <a:xfrm>
            <a:off x="5742431" y="3308096"/>
            <a:ext cx="5788583" cy="24140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D0205-988C-F44F-84DF-27E9DAF8AECD}"/>
              </a:ext>
            </a:extLst>
          </p:cNvPr>
          <p:cNvSpPr/>
          <p:nvPr/>
        </p:nvSpPr>
        <p:spPr>
          <a:xfrm>
            <a:off x="8988552" y="3308096"/>
            <a:ext cx="1225296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E15F6-126D-2F42-B8F1-ACE26D4C5BAB}"/>
              </a:ext>
            </a:extLst>
          </p:cNvPr>
          <p:cNvSpPr txBox="1"/>
          <p:nvPr/>
        </p:nvSpPr>
        <p:spPr>
          <a:xfrm>
            <a:off x="7586471" y="2864623"/>
            <a:ext cx="356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called f-number of a lens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EEC55-FFBE-6C43-9AB8-779CE171CFA0}"/>
              </a:ext>
            </a:extLst>
          </p:cNvPr>
          <p:cNvSpPr/>
          <p:nvPr/>
        </p:nvSpPr>
        <p:spPr>
          <a:xfrm>
            <a:off x="2475452" y="5715678"/>
            <a:ext cx="32079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5"/>
              </a:rPr>
              <a:t>https://www.dpreview.com/forums/post/59717839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CCE97-5F8F-F84C-8FEB-CA022420A8AF}"/>
              </a:ext>
            </a:extLst>
          </p:cNvPr>
          <p:cNvSpPr/>
          <p:nvPr/>
        </p:nvSpPr>
        <p:spPr>
          <a:xfrm>
            <a:off x="10349280" y="5715678"/>
            <a:ext cx="1181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/>
              <a:t>amazon purchase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4875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2FE1-8B10-8044-91CD-A5452328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 depends on aperture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73942-BDBA-8149-8F84-762FACA0A581}"/>
              </a:ext>
            </a:extLst>
          </p:cNvPr>
          <p:cNvSpPr txBox="1"/>
          <p:nvPr/>
        </p:nvSpPr>
        <p:spPr>
          <a:xfrm>
            <a:off x="1741747" y="1581179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allows fast shutter speed – good for dark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4384-3DBE-0C47-BDD2-4FA89C0D5D40}"/>
              </a:ext>
            </a:extLst>
          </p:cNvPr>
          <p:cNvSpPr txBox="1"/>
          <p:nvPr/>
        </p:nvSpPr>
        <p:spPr>
          <a:xfrm>
            <a:off x="8804771" y="1562647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light but large depth of field –</a:t>
            </a:r>
          </a:p>
          <a:p>
            <a:r>
              <a:rPr lang="en-US" dirty="0"/>
              <a:t>good for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6C654-9A87-A646-BFAF-70F33612A1CB}"/>
              </a:ext>
            </a:extLst>
          </p:cNvPr>
          <p:cNvSpPr txBox="1"/>
          <p:nvPr/>
        </p:nvSpPr>
        <p:spPr>
          <a:xfrm>
            <a:off x="2142213" y="5304197"/>
            <a:ext cx="114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'fast lens’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DB03C-FEC3-B24E-AB5A-87365853E0C4}"/>
              </a:ext>
            </a:extLst>
          </p:cNvPr>
          <p:cNvSpPr txBox="1"/>
          <p:nvPr/>
        </p:nvSpPr>
        <p:spPr>
          <a:xfrm>
            <a:off x="9077401" y="5208734"/>
            <a:ext cx="145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‘slow lens’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8A1CB-97F2-6041-B293-AEE0B61C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56" y="2581440"/>
            <a:ext cx="8232189" cy="26272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CEC288-AD1A-C344-9EA0-DAC553E3669E}"/>
              </a:ext>
            </a:extLst>
          </p:cNvPr>
          <p:cNvSpPr/>
          <p:nvPr/>
        </p:nvSpPr>
        <p:spPr>
          <a:xfrm>
            <a:off x="4946447" y="582495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https://www.zippi.co.uk/thestudio/landscape-photography/aperture-diagram-indiahikes/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188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47D1-4169-1441-A32B-FB1F816A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lens formula, independent of aperture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E744A-609B-7D41-9011-5CDD7CB9D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r="8400"/>
          <a:stretch/>
        </p:blipFill>
        <p:spPr>
          <a:xfrm>
            <a:off x="1839548" y="1509441"/>
            <a:ext cx="8724900" cy="2620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8A30A2-C510-004C-A047-FF6A61BDBC63}"/>
              </a:ext>
            </a:extLst>
          </p:cNvPr>
          <p:cNvSpPr/>
          <p:nvPr/>
        </p:nvSpPr>
        <p:spPr>
          <a:xfrm>
            <a:off x="6868283" y="3852514"/>
            <a:ext cx="3782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https://byjus.com/physics/derivation-of-lens-formula/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/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blipFill>
                <a:blip r:embed="rId4"/>
                <a:stretch>
                  <a:fillRect l="-6383" t="-1429" r="-354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8738C-107C-4441-8EBB-68D70A9E3267}"/>
              </a:ext>
            </a:extLst>
          </p:cNvPr>
          <p:cNvCxnSpPr/>
          <p:nvPr/>
        </p:nvCxnSpPr>
        <p:spPr>
          <a:xfrm>
            <a:off x="9448802" y="797655"/>
            <a:ext cx="0" cy="4502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BD5F5-A6CD-6C4C-88C5-421F7BA5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606" y="4667637"/>
            <a:ext cx="1556392" cy="1361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14:cNvPr>
              <p14:cNvContentPartPr/>
              <p14:nvPr/>
            </p14:nvContentPartPr>
            <p14:xfrm>
              <a:off x="6081840" y="1352880"/>
              <a:ext cx="164160" cy="22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5640" y="1336680"/>
                <a:ext cx="196560" cy="22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4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AFF3-CCC6-1640-88FB-8DC57A44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Zooming-- changing  </a:t>
            </a:r>
            <a:r>
              <a:rPr lang="en-US" i="1" dirty="0"/>
              <a:t>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F59FF-FED0-E24C-A14E-7645D63B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60500"/>
            <a:ext cx="3924300" cy="393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A129D-E859-7A44-BC5A-B41C4A45791B}"/>
              </a:ext>
            </a:extLst>
          </p:cNvPr>
          <p:cNvSpPr/>
          <p:nvPr/>
        </p:nvSpPr>
        <p:spPr>
          <a:xfrm>
            <a:off x="4133850" y="53975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https://global.canon/en/technology/s_labo/light/003/02.html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4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786BB6-489E-0043-BF6E-FE1613526F08}"/>
              </a:ext>
            </a:extLst>
          </p:cNvPr>
          <p:cNvSpPr txBox="1"/>
          <p:nvPr/>
        </p:nvSpPr>
        <p:spPr>
          <a:xfrm>
            <a:off x="9381893" y="2495784"/>
            <a:ext cx="9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focal length</a:t>
            </a:r>
          </a:p>
        </p:txBody>
      </p:sp>
    </p:spTree>
    <p:extLst>
      <p:ext uri="{BB962C8B-B14F-4D97-AF65-F5344CB8AC3E}">
        <p14:creationId xmlns:p14="http://schemas.microsoft.com/office/powerpoint/2010/main" val="378780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3BC6-9859-5E4E-9FB9-5F9350B6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lens (fixed </a:t>
            </a:r>
            <a:r>
              <a:rPr lang="en-US" i="1" dirty="0"/>
              <a:t>f)</a:t>
            </a:r>
            <a:r>
              <a:rPr lang="en-US" dirty="0"/>
              <a:t>, increase </a:t>
            </a:r>
            <a:r>
              <a:rPr lang="en-US" i="1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E111-A4BD-5A40-B0E1-0DEA29B4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3" y="1260590"/>
            <a:ext cx="5742680" cy="4626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BD009-B759-3A4B-9B59-8E821A39B34D}"/>
              </a:ext>
            </a:extLst>
          </p:cNvPr>
          <p:cNvSpPr txBox="1"/>
          <p:nvPr/>
        </p:nvSpPr>
        <p:spPr>
          <a:xfrm>
            <a:off x="9348440" y="48210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image!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8EBD-002E-F346-A3AD-806D4CDC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551" y="1318632"/>
            <a:ext cx="3274123" cy="154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D9B6D-D428-3B4D-B3A2-799A8B9B9C25}"/>
              </a:ext>
            </a:extLst>
          </p:cNvPr>
          <p:cNvSpPr txBox="1"/>
          <p:nvPr/>
        </p:nvSpPr>
        <p:spPr>
          <a:xfrm>
            <a:off x="635407" y="2802673"/>
            <a:ext cx="19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tube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BCB81-A3B7-4F43-B337-AC9C92AAE41C}"/>
              </a:ext>
            </a:extLst>
          </p:cNvPr>
          <p:cNvSpPr/>
          <p:nvPr/>
        </p:nvSpPr>
        <p:spPr>
          <a:xfrm>
            <a:off x="3550003" y="588754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4"/>
              </a:rPr>
              <a:t>https://expertphotography.com/difference-between-macro-micro-and-close-up-photography/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5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47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9ADF-15A7-4041-A441-D3E72BB3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achieved by swapping subject and sensor!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20186-46E7-C749-96AF-1AD1D63C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04" y="1095958"/>
            <a:ext cx="5464247" cy="545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F7D8-2DBE-7A4C-ABD0-C1BA173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2" y="1095958"/>
            <a:ext cx="3044087" cy="192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33281-1A3B-9447-B8CF-6EA3FB6FD329}"/>
              </a:ext>
            </a:extLst>
          </p:cNvPr>
          <p:cNvSpPr txBox="1"/>
          <p:nvPr/>
        </p:nvSpPr>
        <p:spPr>
          <a:xfrm>
            <a:off x="416312" y="3059668"/>
            <a:ext cx="29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reverse ring extension 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754DB-5C32-D24C-96D9-062026F5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" y="3665189"/>
            <a:ext cx="3810000" cy="2559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1BA0-C5A8-6645-BB54-7B6C042C76AC}"/>
              </a:ext>
            </a:extLst>
          </p:cNvPr>
          <p:cNvSpPr/>
          <p:nvPr/>
        </p:nvSpPr>
        <p:spPr>
          <a:xfrm>
            <a:off x="4279046" y="6500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5"/>
              </a:rPr>
              <a:t>https://121clicks.com/tutorials/use-reverse-ring-extension-tube-macro-photography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/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blipFill>
                <a:blip r:embed="rId6"/>
                <a:stretch>
                  <a:fillRect l="-9774" t="-2778" r="-60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14:cNvPr>
              <p14:cNvContentPartPr/>
              <p14:nvPr/>
            </p14:nvContentPartPr>
            <p14:xfrm>
              <a:off x="1739160" y="4933800"/>
              <a:ext cx="185760" cy="1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960" y="4917600"/>
                <a:ext cx="21816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497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5962-AD12-4143-A7A7-355F219C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photography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26039E-DF2A-5342-BCE5-986344E26D9B}"/>
              </a:ext>
            </a:extLst>
          </p:cNvPr>
          <p:cNvCxnSpPr>
            <a:cxnSpLocks/>
          </p:cNvCxnSpPr>
          <p:nvPr/>
        </p:nvCxnSpPr>
        <p:spPr>
          <a:xfrm flipH="1">
            <a:off x="2850217" y="3696147"/>
            <a:ext cx="5841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120D45E6-3357-A342-8734-DF4F04D95EDE}"/>
              </a:ext>
            </a:extLst>
          </p:cNvPr>
          <p:cNvSpPr/>
          <p:nvPr/>
        </p:nvSpPr>
        <p:spPr>
          <a:xfrm rot="16200000">
            <a:off x="5293113" y="2993619"/>
            <a:ext cx="765717" cy="1405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1CF0D8D-8E5B-F14E-9756-A58AD01990A3}"/>
              </a:ext>
            </a:extLst>
          </p:cNvPr>
          <p:cNvSpPr/>
          <p:nvPr/>
        </p:nvSpPr>
        <p:spPr>
          <a:xfrm>
            <a:off x="8271316" y="2566306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C6F88-ABC6-0749-B3E7-E876244F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2449887" y="2780371"/>
            <a:ext cx="1216262" cy="1668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5AAB7-33F2-EF43-93A7-E0503FDFE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7708904" y="2795008"/>
            <a:ext cx="1216262" cy="1668462"/>
          </a:xfrm>
          <a:prstGeom prst="rect">
            <a:avLst/>
          </a:prstGeom>
          <a:scene3d>
            <a:camera prst="perspectiveContrastingRightFacing">
              <a:rot lat="654767" lon="17437230" rev="21526420"/>
            </a:camera>
            <a:lightRig rig="threePt" dir="t"/>
          </a:scene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5981D-43FE-B64A-8C8D-0E76A4C3E362}"/>
              </a:ext>
            </a:extLst>
          </p:cNvPr>
          <p:cNvCxnSpPr>
            <a:cxnSpLocks/>
          </p:cNvCxnSpPr>
          <p:nvPr/>
        </p:nvCxnSpPr>
        <p:spPr>
          <a:xfrm flipH="1">
            <a:off x="9557729" y="2562675"/>
            <a:ext cx="1" cy="2076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37F5A-3148-B34C-B56D-1CC342861DB9}"/>
              </a:ext>
            </a:extLst>
          </p:cNvPr>
          <p:cNvSpPr txBox="1"/>
          <p:nvPr/>
        </p:nvSpPr>
        <p:spPr>
          <a:xfrm>
            <a:off x="9509728" y="331328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 mm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A2D5A-9E00-974B-967D-D79509032B07}"/>
              </a:ext>
            </a:extLst>
          </p:cNvPr>
          <p:cNvSpPr txBox="1"/>
          <p:nvPr/>
        </p:nvSpPr>
        <p:spPr>
          <a:xfrm>
            <a:off x="8829028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886133-0B10-B24D-9F38-D514423916BF}"/>
              </a:ext>
            </a:extLst>
          </p:cNvPr>
          <p:cNvCxnSpPr>
            <a:cxnSpLocks/>
          </p:cNvCxnSpPr>
          <p:nvPr/>
        </p:nvCxnSpPr>
        <p:spPr>
          <a:xfrm>
            <a:off x="8848746" y="2921501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43092-81C5-CB44-A8AC-76BDD3D7AF43}"/>
              </a:ext>
            </a:extLst>
          </p:cNvPr>
          <p:cNvSpPr txBox="1"/>
          <p:nvPr/>
        </p:nvSpPr>
        <p:spPr>
          <a:xfrm>
            <a:off x="1861306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252E3-CAF3-4B4B-82A8-0B3393A03D89}"/>
              </a:ext>
            </a:extLst>
          </p:cNvPr>
          <p:cNvCxnSpPr>
            <a:cxnSpLocks/>
          </p:cNvCxnSpPr>
          <p:nvPr/>
        </p:nvCxnSpPr>
        <p:spPr>
          <a:xfrm>
            <a:off x="2233380" y="2916818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C924E7-1F5F-0742-8B80-D96383B0FA2F}"/>
              </a:ext>
            </a:extLst>
          </p:cNvPr>
          <p:cNvSpPr txBox="1"/>
          <p:nvPr/>
        </p:nvSpPr>
        <p:spPr>
          <a:xfrm>
            <a:off x="2727748" y="4369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04E4C-FE70-4B46-8DE0-AD27DEB47F45}"/>
              </a:ext>
            </a:extLst>
          </p:cNvPr>
          <p:cNvSpPr txBox="1"/>
          <p:nvPr/>
        </p:nvSpPr>
        <p:spPr>
          <a:xfrm>
            <a:off x="5076901" y="4046101"/>
            <a:ext cx="12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 lens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CCF9E-CA0C-A542-873B-068FB1851EC6}"/>
              </a:ext>
            </a:extLst>
          </p:cNvPr>
          <p:cNvSpPr txBox="1"/>
          <p:nvPr/>
        </p:nvSpPr>
        <p:spPr>
          <a:xfrm>
            <a:off x="7430577" y="4184340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9D78F-53CA-8549-96C9-6B768A84DFA5}"/>
              </a:ext>
            </a:extLst>
          </p:cNvPr>
          <p:cNvSpPr txBox="1"/>
          <p:nvPr/>
        </p:nvSpPr>
        <p:spPr>
          <a:xfrm>
            <a:off x="7917326" y="4596146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/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blipFill>
                <a:blip r:embed="rId3"/>
                <a:stretch>
                  <a:fillRect l="-16000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AAEB9A1-EE0D-6149-83A3-28BE73E1D5B5}"/>
              </a:ext>
            </a:extLst>
          </p:cNvPr>
          <p:cNvSpPr txBox="1"/>
          <p:nvPr/>
        </p:nvSpPr>
        <p:spPr>
          <a:xfrm>
            <a:off x="4370695" y="1716799"/>
            <a:ext cx="263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magnification ratio</a:t>
            </a:r>
          </a:p>
        </p:txBody>
      </p:sp>
    </p:spTree>
    <p:extLst>
      <p:ext uri="{BB962C8B-B14F-4D97-AF65-F5344CB8AC3E}">
        <p14:creationId xmlns:p14="http://schemas.microsoft.com/office/powerpoint/2010/main" val="4278600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67C-DD0D-C947-A52A-0492FDE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F3406-7E34-5346-B21C-C6C78C109D7E}"/>
              </a:ext>
            </a:extLst>
          </p:cNvPr>
          <p:cNvSpPr txBox="1"/>
          <p:nvPr/>
        </p:nvSpPr>
        <p:spPr>
          <a:xfrm>
            <a:off x="228600" y="1194412"/>
            <a:ext cx="38953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telephoto</a:t>
            </a:r>
          </a:p>
          <a:p>
            <a:pPr marL="285750" indent="-285750">
              <a:buFontTx/>
              <a:buChar char="-"/>
            </a:pPr>
            <a:r>
              <a:rPr lang="en-US" dirty="0"/>
              <a:t>f larger than length of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useful to zoom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compresses range of depths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variable focal 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variable f-number (depending on f)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FB16-F1DA-AC4D-A6E7-85814B08A136}"/>
              </a:ext>
            </a:extLst>
          </p:cNvPr>
          <p:cNvSpPr txBox="1"/>
          <p:nvPr/>
        </p:nvSpPr>
        <p:spPr>
          <a:xfrm>
            <a:off x="4785361" y="1194412"/>
            <a:ext cx="2971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standard/prime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fixed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zoom capability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high quality build = better image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5628F-D64C-9340-9F71-44C044581835}"/>
              </a:ext>
            </a:extLst>
          </p:cNvPr>
          <p:cNvSpPr txBox="1"/>
          <p:nvPr/>
        </p:nvSpPr>
        <p:spPr>
          <a:xfrm>
            <a:off x="8513064" y="1194412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angle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shorter than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for landscape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could introduce more distortion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B01DE-5388-D549-A5B2-FE4118AF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" y="4018972"/>
            <a:ext cx="2845137" cy="197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C8018-7205-FA4D-9258-93EC608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36" y="4018972"/>
            <a:ext cx="1948398" cy="205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BC43-B990-554F-B1DD-AA09259A3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541" y="328955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 – 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55860-E545-4A14-94B2-F62CE65D9511}"/>
              </a:ext>
            </a:extLst>
          </p:cNvPr>
          <p:cNvSpPr/>
          <p:nvPr/>
        </p:nvSpPr>
        <p:spPr>
          <a:xfrm>
            <a:off x="4084320" y="6435492"/>
            <a:ext cx="10657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https://www.visiononline.org/userassets/aiauploads/file/cvp_the-fundamentals-of-camera-and-image-sensor-technology_jon-chouinard.pdf</a:t>
            </a:r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1F17B-2176-41A1-AE06-217E1050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32720" r="24583" b="12318"/>
          <a:stretch/>
        </p:blipFill>
        <p:spPr>
          <a:xfrm>
            <a:off x="3281680" y="2011850"/>
            <a:ext cx="613156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</p:spTree>
    <p:extLst>
      <p:ext uri="{BB962C8B-B14F-4D97-AF65-F5344CB8AC3E}">
        <p14:creationId xmlns:p14="http://schemas.microsoft.com/office/powerpoint/2010/main" val="11477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4102E16-DD01-F897-4E93-D5E3A9649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" t="11476" r="10625" b="10258"/>
          <a:stretch/>
        </p:blipFill>
        <p:spPr>
          <a:xfrm>
            <a:off x="4097716" y="1621409"/>
            <a:ext cx="4194928" cy="33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3689633" y="5236591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www.photometrics.com</a:t>
            </a:r>
            <a:r>
              <a:rPr lang="en-US" dirty="0"/>
              <a:t>/learn/camera-basics/types-of-camera-sensor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D6E0-B15D-1035-A18F-6F5D20590BC2}"/>
              </a:ext>
            </a:extLst>
          </p:cNvPr>
          <p:cNvSpPr txBox="1"/>
          <p:nvPr/>
        </p:nvSpPr>
        <p:spPr>
          <a:xfrm>
            <a:off x="3689633" y="5809498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www.canon-europe.com</a:t>
            </a:r>
            <a:r>
              <a:rPr lang="en-US" dirty="0"/>
              <a:t>/pro/</a:t>
            </a:r>
            <a:r>
              <a:rPr lang="en-US" dirty="0" err="1"/>
              <a:t>infobank</a:t>
            </a:r>
            <a:r>
              <a:rPr lang="en-US" dirty="0"/>
              <a:t>/image-sensors-explained/</a:t>
            </a:r>
          </a:p>
        </p:txBody>
      </p:sp>
    </p:spTree>
    <p:extLst>
      <p:ext uri="{BB962C8B-B14F-4D97-AF65-F5344CB8AC3E}">
        <p14:creationId xmlns:p14="http://schemas.microsoft.com/office/powerpoint/2010/main" val="100701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6800479" y="6424715"/>
            <a:ext cx="5228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Read more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, and on this </a:t>
            </a:r>
            <a:r>
              <a:rPr lang="en-US" sz="1400" dirty="0">
                <a:hlinkClick r:id="rId4"/>
              </a:rPr>
              <a:t>canon</a:t>
            </a:r>
            <a:r>
              <a:rPr lang="en-US" sz="1400" dirty="0"/>
              <a:t> website (marketing-speak alert)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C02D8D-E532-549E-9F6A-FB065822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84" y="1383614"/>
            <a:ext cx="6215392" cy="43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1DE-5F10-4BB5-AF84-93874562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04" y="1216412"/>
            <a:ext cx="1192884" cy="795410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21739C7A-CF8F-43CA-B203-9A0883F3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9" y="1095958"/>
            <a:ext cx="4298158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putation">
            <a:extLst>
              <a:ext uri="{FF2B5EF4-FFF2-40B4-BE49-F238E27FC236}">
                <a16:creationId xmlns:a16="http://schemas.microsoft.com/office/drawing/2014/main" id="{9D42F8B8-8111-448F-811A-A226BFF6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78" y="1240986"/>
            <a:ext cx="1131802" cy="6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CD23EAC-136A-4447-A519-F887343E6F5C}"/>
              </a:ext>
            </a:extLst>
          </p:cNvPr>
          <p:cNvGrpSpPr/>
          <p:nvPr/>
        </p:nvGrpSpPr>
        <p:grpSpPr>
          <a:xfrm>
            <a:off x="10169224" y="1220435"/>
            <a:ext cx="1010538" cy="832490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5CC165A9-E762-486D-A3D4-E88A777CD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BF6ADE-FB0A-4416-9182-17CA7946A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20C96E10-4103-41F4-A4E6-3692446D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291" y="1317779"/>
            <a:ext cx="761912" cy="91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9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CPX Video Tutorial: How to Fix Rolling Shutter - The Beat: A Blog by  PremiumBeat">
            <a:hlinkClick r:id="rId2"/>
            <a:extLst>
              <a:ext uri="{FF2B5EF4-FFF2-40B4-BE49-F238E27FC236}">
                <a16:creationId xmlns:a16="http://schemas.microsoft.com/office/drawing/2014/main" id="{BA4BCD9E-65A2-42AF-9FEA-7EB74C04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9" y="1348294"/>
            <a:ext cx="6223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utter GIF - Find on GIFER">
            <a:hlinkClick r:id="rId4"/>
            <a:extLst>
              <a:ext uri="{FF2B5EF4-FFF2-40B4-BE49-F238E27FC236}">
                <a16:creationId xmlns:a16="http://schemas.microsoft.com/office/drawing/2014/main" id="{4400BF64-2E4D-A0A0-C596-31333ABC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05" y="1348294"/>
            <a:ext cx="451555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9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shutter</a:t>
            </a:r>
          </a:p>
        </p:txBody>
      </p:sp>
      <p:pic>
        <p:nvPicPr>
          <p:cNvPr id="6146" name="Picture 2" descr="Rolling Shutter Effect Explained. : r/gifs">
            <a:hlinkClick r:id="rId2"/>
            <a:extLst>
              <a:ext uri="{FF2B5EF4-FFF2-40B4-BE49-F238E27FC236}">
                <a16:creationId xmlns:a16="http://schemas.microsoft.com/office/drawing/2014/main" id="{7AE79B2D-230A-70BB-C3BC-5BE062D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57" y="1329179"/>
            <a:ext cx="1016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6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 picture!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7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 – account for all factors!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66B-8166-58BE-165F-F9E86EB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1C6E5-BE6B-96BD-34F9-E495E1A29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8" t="21820"/>
          <a:stretch/>
        </p:blipFill>
        <p:spPr>
          <a:xfrm>
            <a:off x="3052117" y="1260389"/>
            <a:ext cx="7813489" cy="3027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A4B01-8CD6-DFBC-EE5C-62C4AFDC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18" y="4287793"/>
            <a:ext cx="3713567" cy="180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540E5-524F-3751-D7B7-C0C2C9E5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88" y="1260389"/>
            <a:ext cx="1514128" cy="23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pinhole camera</a:t>
            </a:r>
          </a:p>
        </p:txBody>
      </p:sp>
    </p:spTree>
    <p:extLst>
      <p:ext uri="{BB962C8B-B14F-4D97-AF65-F5344CB8AC3E}">
        <p14:creationId xmlns:p14="http://schemas.microsoft.com/office/powerpoint/2010/main" val="39454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8E29-E6C5-A846-A590-9018C8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3E434-8A94-5849-95FE-76AA941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2" y="1275252"/>
            <a:ext cx="4204733" cy="2907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C9A9F-B888-D44B-906B-836A63B7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57" y="1275252"/>
            <a:ext cx="6096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766EE0-2218-864C-823D-17955B441826}"/>
              </a:ext>
            </a:extLst>
          </p:cNvPr>
          <p:cNvSpPr/>
          <p:nvPr/>
        </p:nvSpPr>
        <p:spPr>
          <a:xfrm>
            <a:off x="5171557" y="5582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making</a:t>
            </a:r>
            <a:r>
              <a:rPr lang="en-US" dirty="0"/>
              <a:t> of …</a:t>
            </a:r>
          </a:p>
        </p:txBody>
      </p:sp>
    </p:spTree>
    <p:extLst>
      <p:ext uri="{BB962C8B-B14F-4D97-AF65-F5344CB8AC3E}">
        <p14:creationId xmlns:p14="http://schemas.microsoft.com/office/powerpoint/2010/main" val="3711498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1841</TotalTime>
  <Words>1280</Words>
  <Application>Microsoft Macintosh PowerPoint</Application>
  <PresentationFormat>Widescreen</PresentationFormat>
  <Paragraphs>437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Calisto MT</vt:lpstr>
      <vt:lpstr>Cambria Math</vt:lpstr>
      <vt:lpstr>Wingdings 2</vt:lpstr>
      <vt:lpstr>Slate</vt:lpstr>
      <vt:lpstr>Computer Graphics</vt:lpstr>
      <vt:lpstr>Lec 2: Recap + Clarification </vt:lpstr>
      <vt:lpstr>Lec 2: Recap + Clarification </vt:lpstr>
      <vt:lpstr>PowerPoint Presentation</vt:lpstr>
      <vt:lpstr>Cameras</vt:lpstr>
      <vt:lpstr>PowerPoint Presentation</vt:lpstr>
      <vt:lpstr>The pinhole camera</vt:lpstr>
      <vt:lpstr>Pinhole camera</vt:lpstr>
      <vt:lpstr>Camera Obscura</vt:lpstr>
      <vt:lpstr>Projection</vt:lpstr>
      <vt:lpstr>What is a vector? e.g. 2D</vt:lpstr>
      <vt:lpstr>What is a matrix? e.g. 2x2</vt:lpstr>
      <vt:lpstr>Can we ‘operate on’ a vector?</vt:lpstr>
      <vt:lpstr>Can we ‘operate on’ a vector?</vt:lpstr>
      <vt:lpstr>What operations can it achieve?</vt:lpstr>
      <vt:lpstr>What operation achieves translation?</vt:lpstr>
      <vt:lpstr>Can we achieve this with a matrix?</vt:lpstr>
      <vt:lpstr>Can we achieve this with a matrix?</vt:lpstr>
      <vt:lpstr>What if we add a dimension?</vt:lpstr>
      <vt:lpstr>Now, translation is possible as an operation</vt:lpstr>
      <vt:lpstr>Homogeneous coordinates are useful!</vt:lpstr>
      <vt:lpstr>Homogeneous coordinates are useful!</vt:lpstr>
      <vt:lpstr>Homogeneous coordinates are useful!</vt:lpstr>
      <vt:lpstr>What operations are possible now?</vt:lpstr>
      <vt:lpstr>Remind you of a camera sensor plane?</vt:lpstr>
      <vt:lpstr>Ideal pinhole camera 3D</vt:lpstr>
      <vt:lpstr>Ideal vs virtual pinhole model</vt:lpstr>
      <vt:lpstr>PowerPoint Presentation</vt:lpstr>
      <vt:lpstr>Pixel coordinates from 3D point</vt:lpstr>
      <vt:lpstr>Pixel coordinates from 3D point</vt:lpstr>
      <vt:lpstr>Pinhole camera matrix</vt:lpstr>
      <vt:lpstr>Problems with pinhole camera?</vt:lpstr>
      <vt:lpstr>Pinhole only allows little light through</vt:lpstr>
      <vt:lpstr>Large hole: many superposed images </vt:lpstr>
      <vt:lpstr>Can we improve light and avoid blur?</vt:lpstr>
      <vt:lpstr>Lens improves light efficiency, but …</vt:lpstr>
      <vt:lpstr>… only focusses part of the world</vt:lpstr>
      <vt:lpstr>Finite-sized pinhole = aperture</vt:lpstr>
      <vt:lpstr>Depth of field depends on aperture size</vt:lpstr>
      <vt:lpstr>Thin lens formula, independent of aperture</vt:lpstr>
      <vt:lpstr>Zooming-- changing  f</vt:lpstr>
      <vt:lpstr>Same lens (fixed f), increase v</vt:lpstr>
      <vt:lpstr>Also achieved by swapping subject and sensor!</vt:lpstr>
      <vt:lpstr>Macro photography</vt:lpstr>
      <vt:lpstr>Types of lenses</vt:lpstr>
      <vt:lpstr>Cameras – sensors</vt:lpstr>
      <vt:lpstr>Sensor sensitivity and response</vt:lpstr>
      <vt:lpstr>Types of sensors</vt:lpstr>
      <vt:lpstr>Types of sensors</vt:lpstr>
      <vt:lpstr>PowerPoint Presentation</vt:lpstr>
      <vt:lpstr>Rolling shutter</vt:lpstr>
      <vt:lpstr>The big picture!</vt:lpstr>
      <vt:lpstr>CG – account for all factors!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199</cp:revision>
  <dcterms:created xsi:type="dcterms:W3CDTF">2019-09-17T08:37:08Z</dcterms:created>
  <dcterms:modified xsi:type="dcterms:W3CDTF">2024-09-26T10:41:37Z</dcterms:modified>
</cp:coreProperties>
</file>